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2.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257" r:id="rId2"/>
    <p:sldId id="258" r:id="rId3"/>
    <p:sldId id="265" r:id="rId4"/>
    <p:sldId id="266" r:id="rId5"/>
    <p:sldId id="267" r:id="rId6"/>
    <p:sldId id="259" r:id="rId7"/>
    <p:sldId id="260" r:id="rId8"/>
    <p:sldId id="262" r:id="rId9"/>
    <p:sldId id="263" r:id="rId10"/>
    <p:sldId id="264" r:id="rId11"/>
    <p:sldId id="271" r:id="rId12"/>
    <p:sldId id="272" r:id="rId13"/>
    <p:sldId id="273" r:id="rId14"/>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0290" autoAdjust="0"/>
  </p:normalViewPr>
  <p:slideViewPr>
    <p:cSldViewPr>
      <p:cViewPr varScale="1">
        <p:scale>
          <a:sx n="52" d="100"/>
          <a:sy n="52" d="100"/>
        </p:scale>
        <p:origin x="1926" y="5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82345F1-FA8E-436D-B5F6-6879E1422AD4}" type="doc">
      <dgm:prSet loTypeId="urn:microsoft.com/office/officeart/2005/8/layout/radial1" loCatId="relationship" qsTypeId="urn:microsoft.com/office/officeart/2005/8/quickstyle/simple1" qsCatId="simple" csTypeId="urn:microsoft.com/office/officeart/2005/8/colors/accent1_2" csCatId="accent1" phldr="1"/>
      <dgm:spPr/>
    </dgm:pt>
    <dgm:pt modelId="{AC8D9199-6557-4C14-8EF3-899086C942C2}">
      <dgm:prSet custT="1"/>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chemeClr val="tx1"/>
              </a:solidFill>
              <a:effectLst/>
              <a:latin typeface="Constantia" panose="02030602050306030303" pitchFamily="18" charset="0"/>
              <a:cs typeface="Arial" panose="020B0604020202020204" pitchFamily="34" charset="0"/>
            </a:rPr>
            <a:t>The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chemeClr val="tx1"/>
              </a:solidFill>
              <a:effectLst/>
              <a:latin typeface="Constantia" panose="02030602050306030303" pitchFamily="18" charset="0"/>
              <a:cs typeface="Arial" panose="020B0604020202020204" pitchFamily="34" charset="0"/>
            </a:rPr>
            <a:t>Pope</a:t>
          </a:r>
        </a:p>
      </dgm:t>
    </dgm:pt>
    <dgm:pt modelId="{080CA39E-B627-43BD-AA66-3CFC6C1CEF66}" type="parTrans" cxnId="{4B7BE53B-7026-4D45-8336-7EF3E0B4F11B}">
      <dgm:prSet/>
      <dgm:spPr/>
      <dgm:t>
        <a:bodyPr/>
        <a:lstStyle/>
        <a:p>
          <a:endParaRPr lang="en-US"/>
        </a:p>
      </dgm:t>
    </dgm:pt>
    <dgm:pt modelId="{D664F435-C697-4841-BD1C-6E45C8E4871D}" type="sibTrans" cxnId="{4B7BE53B-7026-4D45-8336-7EF3E0B4F11B}">
      <dgm:prSet/>
      <dgm:spPr/>
      <dgm:t>
        <a:bodyPr/>
        <a:lstStyle/>
        <a:p>
          <a:endParaRPr lang="en-US"/>
        </a:p>
      </dgm:t>
    </dgm:pt>
    <dgm:pt modelId="{AA47B524-CDC4-4565-A549-0BA2FCD2E8B8}">
      <dgm:prSet custT="1"/>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CC0000"/>
              </a:solidFill>
              <a:effectLst/>
              <a:latin typeface="Constantia" panose="02030602050306030303" pitchFamily="18" charset="0"/>
              <a:cs typeface="Arial" panose="020B0604020202020204" pitchFamily="34" charset="0"/>
            </a:rPr>
            <a:t>Cardinals</a:t>
          </a:r>
          <a:endParaRPr kumimoji="0" lang="en-US" altLang="en-US" sz="1000" b="0" i="0" u="none" strike="noStrike" cap="none" normalizeH="0" baseline="0" dirty="0">
            <a:ln>
              <a:noFill/>
            </a:ln>
            <a:solidFill>
              <a:schemeClr val="tx1"/>
            </a:solidFill>
            <a:effectLst/>
            <a:latin typeface="Constantia" panose="02030602050306030303" pitchFamily="18" charset="0"/>
            <a:cs typeface="Arial" panose="020B0604020202020204" pitchFamily="34" charset="0"/>
          </a:endParaRPr>
        </a:p>
      </dgm:t>
    </dgm:pt>
    <dgm:pt modelId="{AD4885F9-D44F-44C3-B80F-B18D9CBC51F7}" type="parTrans" cxnId="{E0112AE2-51A8-4FFE-804B-B9B4BEE64C47}">
      <dgm:prSet/>
      <dgm:spPr/>
      <dgm:t>
        <a:bodyPr/>
        <a:lstStyle/>
        <a:p>
          <a:endParaRPr lang="en-US"/>
        </a:p>
      </dgm:t>
    </dgm:pt>
    <dgm:pt modelId="{BB7BBDFF-1491-4D4B-A847-F25BA850E172}" type="sibTrans" cxnId="{E0112AE2-51A8-4FFE-804B-B9B4BEE64C47}">
      <dgm:prSet/>
      <dgm:spPr/>
      <dgm:t>
        <a:bodyPr/>
        <a:lstStyle/>
        <a:p>
          <a:endParaRPr lang="en-US"/>
        </a:p>
      </dgm:t>
    </dgm:pt>
    <dgm:pt modelId="{ECF5D0AC-C9E5-441A-A1EF-74F89C8D1FE4}">
      <dgm:prSet custT="1"/>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chemeClr val="tx1"/>
              </a:solidFill>
              <a:effectLst/>
              <a:latin typeface="Constantia" panose="02030602050306030303" pitchFamily="18" charset="0"/>
              <a:cs typeface="Arial" panose="020B0604020202020204" pitchFamily="34" charset="0"/>
            </a:rPr>
            <a:t>Doctrine</a:t>
          </a:r>
        </a:p>
      </dgm:t>
    </dgm:pt>
    <dgm:pt modelId="{2B07C8ED-C77B-4BB2-9D1F-DA9EBE99535B}" type="parTrans" cxnId="{54C48E82-0125-49A4-A544-76C81DBD76A7}">
      <dgm:prSet/>
      <dgm:spPr/>
      <dgm:t>
        <a:bodyPr/>
        <a:lstStyle/>
        <a:p>
          <a:endParaRPr lang="en-US"/>
        </a:p>
      </dgm:t>
    </dgm:pt>
    <dgm:pt modelId="{CC62AB34-A048-427F-B6B0-D432B9E6C35E}" type="sibTrans" cxnId="{54C48E82-0125-49A4-A544-76C81DBD76A7}">
      <dgm:prSet/>
      <dgm:spPr/>
      <dgm:t>
        <a:bodyPr/>
        <a:lstStyle/>
        <a:p>
          <a:endParaRPr lang="en-US"/>
        </a:p>
      </dgm:t>
    </dgm:pt>
    <dgm:pt modelId="{E06F7657-A88C-4AB1-9246-1A0BBF7D6400}">
      <dgm:prSet custT="1"/>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chemeClr val="tx1"/>
              </a:solidFill>
              <a:effectLst/>
              <a:latin typeface="Constantia" panose="02030602050306030303" pitchFamily="18" charset="0"/>
              <a:cs typeface="Arial" panose="020B0604020202020204" pitchFamily="34" charset="0"/>
            </a:rPr>
            <a:t>Worship</a:t>
          </a:r>
        </a:p>
      </dgm:t>
    </dgm:pt>
    <dgm:pt modelId="{44BEFFD4-35E5-477D-BD8D-825AB4B5CA1A}" type="parTrans" cxnId="{F1887A8C-8A5B-43D7-A90B-F23527168D51}">
      <dgm:prSet/>
      <dgm:spPr/>
      <dgm:t>
        <a:bodyPr/>
        <a:lstStyle/>
        <a:p>
          <a:endParaRPr lang="en-US"/>
        </a:p>
      </dgm:t>
    </dgm:pt>
    <dgm:pt modelId="{E7677F43-3A89-4465-A50D-521EA2609AE6}" type="sibTrans" cxnId="{F1887A8C-8A5B-43D7-A90B-F23527168D51}">
      <dgm:prSet/>
      <dgm:spPr/>
      <dgm:t>
        <a:bodyPr/>
        <a:lstStyle/>
        <a:p>
          <a:endParaRPr lang="en-US"/>
        </a:p>
      </dgm:t>
    </dgm:pt>
    <dgm:pt modelId="{DDD9966A-5865-4264-81A0-E20884590ED8}">
      <dgm:prSet custT="1"/>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dirty="0" err="1">
              <a:ln>
                <a:noFill/>
              </a:ln>
              <a:solidFill>
                <a:schemeClr val="tx1"/>
              </a:solidFill>
              <a:effectLst/>
              <a:latin typeface="Constantia" panose="02030602050306030303" pitchFamily="18" charset="0"/>
              <a:cs typeface="Arial" panose="020B0604020202020204" pitchFamily="34" charset="0"/>
            </a:rPr>
            <a:t>Evangeli-zation</a:t>
          </a:r>
          <a:endParaRPr kumimoji="0" lang="en-US" altLang="en-US" sz="900" b="0" i="0" u="none" strike="noStrike" cap="none" normalizeH="0" baseline="0" dirty="0">
            <a:ln>
              <a:noFill/>
            </a:ln>
            <a:solidFill>
              <a:schemeClr val="tx1"/>
            </a:solidFill>
            <a:effectLst/>
            <a:latin typeface="Constantia" panose="02030602050306030303" pitchFamily="18" charset="0"/>
            <a:cs typeface="Arial" panose="020B0604020202020204" pitchFamily="34" charset="0"/>
          </a:endParaRPr>
        </a:p>
      </dgm:t>
    </dgm:pt>
    <dgm:pt modelId="{5E53CE1E-9D1D-4168-8B4E-673F72710E47}" type="parTrans" cxnId="{56C0EC12-5FFB-4FB8-AAA8-C45B02F27807}">
      <dgm:prSet/>
      <dgm:spPr/>
      <dgm:t>
        <a:bodyPr/>
        <a:lstStyle/>
        <a:p>
          <a:endParaRPr lang="en-US"/>
        </a:p>
      </dgm:t>
    </dgm:pt>
    <dgm:pt modelId="{11982364-44B6-4B6F-8D45-6955C0252D22}" type="sibTrans" cxnId="{56C0EC12-5FFB-4FB8-AAA8-C45B02F27807}">
      <dgm:prSet/>
      <dgm:spPr/>
      <dgm:t>
        <a:bodyPr/>
        <a:lstStyle/>
        <a:p>
          <a:endParaRPr lang="en-US"/>
        </a:p>
      </dgm:t>
    </dgm:pt>
    <dgm:pt modelId="{F93B6306-AC1E-497C-AA2D-EB0CD74A2A63}">
      <dgm:prSet custT="1"/>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chemeClr val="tx1"/>
              </a:solidFill>
              <a:effectLst/>
              <a:latin typeface="Constantia" panose="02030602050306030303" pitchFamily="18" charset="0"/>
              <a:cs typeface="Arial" panose="020B0604020202020204" pitchFamily="34" charset="0"/>
            </a:rPr>
            <a:t>Clergy</a:t>
          </a:r>
        </a:p>
      </dgm:t>
    </dgm:pt>
    <dgm:pt modelId="{251DC373-C1E4-4A1A-B92F-F02510C8F888}" type="parTrans" cxnId="{213D2A5C-BC61-4359-B1E9-4E5401A59878}">
      <dgm:prSet/>
      <dgm:spPr/>
      <dgm:t>
        <a:bodyPr/>
        <a:lstStyle/>
        <a:p>
          <a:endParaRPr lang="en-US"/>
        </a:p>
      </dgm:t>
    </dgm:pt>
    <dgm:pt modelId="{8BA63763-5D2C-45BF-B6C8-3ACF8AFCB1E3}" type="sibTrans" cxnId="{213D2A5C-BC61-4359-B1E9-4E5401A59878}">
      <dgm:prSet/>
      <dgm:spPr/>
      <dgm:t>
        <a:bodyPr/>
        <a:lstStyle/>
        <a:p>
          <a:endParaRPr lang="en-US"/>
        </a:p>
      </dgm:t>
    </dgm:pt>
    <dgm:pt modelId="{8AD9CA7F-4DCA-4228-9048-B74032120749}">
      <dgm:prSet custT="1"/>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chemeClr val="tx1"/>
              </a:solidFill>
              <a:effectLst/>
              <a:latin typeface="Constantia" panose="02030602050306030303" pitchFamily="18" charset="0"/>
              <a:cs typeface="Arial" panose="020B0604020202020204" pitchFamily="34" charset="0"/>
            </a:rPr>
            <a:t>Religious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chemeClr val="tx1"/>
              </a:solidFill>
              <a:effectLst/>
              <a:latin typeface="Constantia" panose="02030602050306030303" pitchFamily="18" charset="0"/>
              <a:cs typeface="Arial" panose="020B0604020202020204" pitchFamily="34" charset="0"/>
            </a:rPr>
            <a:t> Life</a:t>
          </a:r>
        </a:p>
      </dgm:t>
    </dgm:pt>
    <dgm:pt modelId="{2C6D1BFF-7D6A-49D7-9A2C-BF3FC902B114}" type="parTrans" cxnId="{CD4F6B20-AECD-458B-A1ED-9BA71CA00500}">
      <dgm:prSet/>
      <dgm:spPr/>
      <dgm:t>
        <a:bodyPr/>
        <a:lstStyle/>
        <a:p>
          <a:endParaRPr lang="en-US"/>
        </a:p>
      </dgm:t>
    </dgm:pt>
    <dgm:pt modelId="{9FB702F0-153E-477B-ACD3-290059F95CF3}" type="sibTrans" cxnId="{CD4F6B20-AECD-458B-A1ED-9BA71CA00500}">
      <dgm:prSet/>
      <dgm:spPr/>
      <dgm:t>
        <a:bodyPr/>
        <a:lstStyle/>
        <a:p>
          <a:endParaRPr lang="en-US"/>
        </a:p>
      </dgm:t>
    </dgm:pt>
    <dgm:pt modelId="{A10F3504-D373-4D53-8C39-4EF54A97B75A}">
      <dgm:prSet custT="1"/>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chemeClr val="tx1"/>
              </a:solidFill>
              <a:effectLst/>
              <a:latin typeface="Constantia" panose="02030602050306030303" pitchFamily="18" charset="0"/>
              <a:cs typeface="Arial" panose="020B0604020202020204" pitchFamily="34" charset="0"/>
            </a:rPr>
            <a:t>Oriental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chemeClr val="tx1"/>
              </a:solidFill>
              <a:effectLst/>
              <a:latin typeface="Constantia" panose="02030602050306030303" pitchFamily="18" charset="0"/>
              <a:cs typeface="Arial" panose="020B0604020202020204" pitchFamily="34" charset="0"/>
            </a:rPr>
            <a:t>Churches</a:t>
          </a:r>
        </a:p>
      </dgm:t>
    </dgm:pt>
    <dgm:pt modelId="{9A9E28B0-A1EB-4A83-9C3C-6BDCEFF80A56}" type="parTrans" cxnId="{69C0EBE8-1112-4A05-A662-B403C70CEAFE}">
      <dgm:prSet/>
      <dgm:spPr/>
      <dgm:t>
        <a:bodyPr/>
        <a:lstStyle/>
        <a:p>
          <a:endParaRPr lang="en-US"/>
        </a:p>
      </dgm:t>
    </dgm:pt>
    <dgm:pt modelId="{2B6A4B1E-A0FB-470A-85E0-4929EE3A5114}" type="sibTrans" cxnId="{69C0EBE8-1112-4A05-A662-B403C70CEAFE}">
      <dgm:prSet/>
      <dgm:spPr/>
      <dgm:t>
        <a:bodyPr/>
        <a:lstStyle/>
        <a:p>
          <a:endParaRPr lang="en-US"/>
        </a:p>
      </dgm:t>
    </dgm:pt>
    <dgm:pt modelId="{9A611816-7E81-475D-B6A2-A05947DAFD89}">
      <dgm:prSet custT="1"/>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chemeClr val="tx1"/>
              </a:solidFill>
              <a:effectLst/>
              <a:latin typeface="Constantia" panose="02030602050306030303" pitchFamily="18" charset="0"/>
              <a:cs typeface="Arial" panose="020B0604020202020204" pitchFamily="34" charset="0"/>
            </a:rPr>
            <a:t>Secretary</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chemeClr val="tx1"/>
              </a:solidFill>
              <a:effectLst/>
              <a:latin typeface="Constantia" panose="02030602050306030303" pitchFamily="18" charset="0"/>
              <a:cs typeface="Arial" panose="020B0604020202020204" pitchFamily="34" charset="0"/>
            </a:rPr>
            <a:t>Of</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chemeClr val="tx1"/>
              </a:solidFill>
              <a:effectLst/>
              <a:latin typeface="Constantia" panose="02030602050306030303" pitchFamily="18" charset="0"/>
              <a:cs typeface="Arial" panose="020B0604020202020204" pitchFamily="34" charset="0"/>
            </a:rPr>
            <a:t>State </a:t>
          </a:r>
        </a:p>
      </dgm:t>
    </dgm:pt>
    <dgm:pt modelId="{EAE527C1-67DF-4D8B-BB3E-B243EC483149}" type="parTrans" cxnId="{69B55854-DCED-448C-A915-A024D05DBD80}">
      <dgm:prSet/>
      <dgm:spPr/>
      <dgm:t>
        <a:bodyPr/>
        <a:lstStyle/>
        <a:p>
          <a:endParaRPr lang="en-US"/>
        </a:p>
      </dgm:t>
    </dgm:pt>
    <dgm:pt modelId="{11432E0D-B459-4C93-BBE2-AB3A083C616F}" type="sibTrans" cxnId="{69B55854-DCED-448C-A915-A024D05DBD80}">
      <dgm:prSet/>
      <dgm:spPr/>
      <dgm:t>
        <a:bodyPr/>
        <a:lstStyle/>
        <a:p>
          <a:endParaRPr lang="en-US"/>
        </a:p>
      </dgm:t>
    </dgm:pt>
    <dgm:pt modelId="{7DBCB1C1-B7F3-47C6-B37A-09D26A85CA5B}">
      <dgm:prSet custT="1"/>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chemeClr val="tx1"/>
              </a:solidFill>
              <a:effectLst/>
              <a:latin typeface="Constantia" panose="02030602050306030303" pitchFamily="18" charset="0"/>
              <a:cs typeface="Arial" panose="020B0604020202020204" pitchFamily="34" charset="0"/>
            </a:rPr>
            <a:t>Dialogue</a:t>
          </a:r>
        </a:p>
      </dgm:t>
    </dgm:pt>
    <dgm:pt modelId="{E5EFA0AB-38AC-4D97-AA2C-8D0312B60D51}" type="parTrans" cxnId="{E26E63FC-AC8B-408E-A3F8-F194DE59D3AB}">
      <dgm:prSet/>
      <dgm:spPr/>
      <dgm:t>
        <a:bodyPr/>
        <a:lstStyle/>
        <a:p>
          <a:endParaRPr lang="en-US"/>
        </a:p>
      </dgm:t>
    </dgm:pt>
    <dgm:pt modelId="{EB9569B8-2C2D-4B12-942F-08533F540E4E}" type="sibTrans" cxnId="{E26E63FC-AC8B-408E-A3F8-F194DE59D3AB}">
      <dgm:prSet/>
      <dgm:spPr/>
      <dgm:t>
        <a:bodyPr/>
        <a:lstStyle/>
        <a:p>
          <a:endParaRPr lang="en-US"/>
        </a:p>
      </dgm:t>
    </dgm:pt>
    <dgm:pt modelId="{B0AE9113-0084-4510-93AC-65781AEC910F}">
      <dgm:prSet custT="1"/>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chemeClr val="tx1"/>
              </a:solidFill>
              <a:effectLst/>
              <a:latin typeface="Constantia" panose="02030602050306030303" pitchFamily="18" charset="0"/>
              <a:cs typeface="Arial" panose="020B0604020202020204" pitchFamily="34" charset="0"/>
            </a:rPr>
            <a:t>Tribunal</a:t>
          </a:r>
        </a:p>
      </dgm:t>
    </dgm:pt>
    <dgm:pt modelId="{D68A8C35-96D4-4D7E-A9A1-EF71C1EB741C}" type="parTrans" cxnId="{A2A2E174-B863-46D4-B954-953455435750}">
      <dgm:prSet/>
      <dgm:spPr/>
      <dgm:t>
        <a:bodyPr/>
        <a:lstStyle/>
        <a:p>
          <a:endParaRPr lang="en-US"/>
        </a:p>
      </dgm:t>
    </dgm:pt>
    <dgm:pt modelId="{A059D37C-26FC-4DA0-8EC5-B635A9EB918B}" type="sibTrans" cxnId="{A2A2E174-B863-46D4-B954-953455435750}">
      <dgm:prSet/>
      <dgm:spPr/>
      <dgm:t>
        <a:bodyPr/>
        <a:lstStyle/>
        <a:p>
          <a:endParaRPr lang="en-US"/>
        </a:p>
      </dgm:t>
    </dgm:pt>
    <dgm:pt modelId="{669FC8B3-562B-4B5F-B46E-AA6D31EF4AE4}">
      <dgm:prSet custT="1"/>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chemeClr val="tx1"/>
              </a:solidFill>
              <a:effectLst/>
              <a:latin typeface="Constantia" panose="02030602050306030303" pitchFamily="18" charset="0"/>
              <a:cs typeface="Arial" panose="020B0604020202020204" pitchFamily="34" charset="0"/>
            </a:rPr>
            <a:t>Education</a:t>
          </a:r>
        </a:p>
      </dgm:t>
    </dgm:pt>
    <dgm:pt modelId="{A6A95C6B-87D4-4A9A-9730-5B6BBD94239E}" type="parTrans" cxnId="{E0D0DC46-1042-448B-AB28-353EE842443D}">
      <dgm:prSet/>
      <dgm:spPr/>
      <dgm:t>
        <a:bodyPr/>
        <a:lstStyle/>
        <a:p>
          <a:endParaRPr lang="en-US"/>
        </a:p>
      </dgm:t>
    </dgm:pt>
    <dgm:pt modelId="{639D53AB-DE76-4CDB-AFF3-93FDD08527BB}" type="sibTrans" cxnId="{E0D0DC46-1042-448B-AB28-353EE842443D}">
      <dgm:prSet/>
      <dgm:spPr/>
      <dgm:t>
        <a:bodyPr/>
        <a:lstStyle/>
        <a:p>
          <a:endParaRPr lang="en-US"/>
        </a:p>
      </dgm:t>
    </dgm:pt>
    <dgm:pt modelId="{9BDEDFB5-639D-4012-8F87-0E922207BD28}" type="pres">
      <dgm:prSet presAssocID="{782345F1-FA8E-436D-B5F6-6879E1422AD4}" presName="cycle" presStyleCnt="0">
        <dgm:presLayoutVars>
          <dgm:chMax val="1"/>
          <dgm:dir/>
          <dgm:animLvl val="ctr"/>
          <dgm:resizeHandles val="exact"/>
        </dgm:presLayoutVars>
      </dgm:prSet>
      <dgm:spPr/>
    </dgm:pt>
    <dgm:pt modelId="{85CF8ECA-7327-4D87-B71E-8813F204F464}" type="pres">
      <dgm:prSet presAssocID="{AC8D9199-6557-4C14-8EF3-899086C942C2}" presName="centerShape" presStyleLbl="node0" presStyleIdx="0" presStyleCnt="1" custScaleX="111474" custScaleY="102113"/>
      <dgm:spPr/>
    </dgm:pt>
    <dgm:pt modelId="{88CDEF2C-1891-4F98-A0DF-0AA5330EB23A}" type="pres">
      <dgm:prSet presAssocID="{AD4885F9-D44F-44C3-B80F-B18D9CBC51F7}" presName="Name9" presStyleLbl="parChTrans1D2" presStyleIdx="0" presStyleCnt="11"/>
      <dgm:spPr/>
    </dgm:pt>
    <dgm:pt modelId="{5B211AE8-C1FA-4831-B436-31373A729CE6}" type="pres">
      <dgm:prSet presAssocID="{AD4885F9-D44F-44C3-B80F-B18D9CBC51F7}" presName="connTx" presStyleLbl="parChTrans1D2" presStyleIdx="0" presStyleCnt="11"/>
      <dgm:spPr/>
    </dgm:pt>
    <dgm:pt modelId="{CFA1CFFC-07E0-444A-9BA8-14296F10BA0B}" type="pres">
      <dgm:prSet presAssocID="{AA47B524-CDC4-4565-A549-0BA2FCD2E8B8}" presName="node" presStyleLbl="node1" presStyleIdx="0" presStyleCnt="11" custScaleX="111474" custScaleY="102113">
        <dgm:presLayoutVars>
          <dgm:bulletEnabled val="1"/>
        </dgm:presLayoutVars>
      </dgm:prSet>
      <dgm:spPr/>
    </dgm:pt>
    <dgm:pt modelId="{EA9B30D2-80F3-4902-9EF8-96CA9DB02031}" type="pres">
      <dgm:prSet presAssocID="{2B07C8ED-C77B-4BB2-9D1F-DA9EBE99535B}" presName="Name9" presStyleLbl="parChTrans1D2" presStyleIdx="1" presStyleCnt="11"/>
      <dgm:spPr/>
    </dgm:pt>
    <dgm:pt modelId="{B70A47FD-C1C1-47B7-B911-F708D9C4C786}" type="pres">
      <dgm:prSet presAssocID="{2B07C8ED-C77B-4BB2-9D1F-DA9EBE99535B}" presName="connTx" presStyleLbl="parChTrans1D2" presStyleIdx="1" presStyleCnt="11"/>
      <dgm:spPr/>
    </dgm:pt>
    <dgm:pt modelId="{95DCA664-E255-4330-BA4A-70F75128596F}" type="pres">
      <dgm:prSet presAssocID="{ECF5D0AC-C9E5-441A-A1EF-74F89C8D1FE4}" presName="node" presStyleLbl="node1" presStyleIdx="1" presStyleCnt="11" custScaleX="111474" custScaleY="102113">
        <dgm:presLayoutVars>
          <dgm:bulletEnabled val="1"/>
        </dgm:presLayoutVars>
      </dgm:prSet>
      <dgm:spPr/>
    </dgm:pt>
    <dgm:pt modelId="{46A64F35-6045-4DB0-8239-BA34236C89FC}" type="pres">
      <dgm:prSet presAssocID="{44BEFFD4-35E5-477D-BD8D-825AB4B5CA1A}" presName="Name9" presStyleLbl="parChTrans1D2" presStyleIdx="2" presStyleCnt="11"/>
      <dgm:spPr/>
    </dgm:pt>
    <dgm:pt modelId="{BCA7D87D-35C1-4AE9-8292-CD14780C9892}" type="pres">
      <dgm:prSet presAssocID="{44BEFFD4-35E5-477D-BD8D-825AB4B5CA1A}" presName="connTx" presStyleLbl="parChTrans1D2" presStyleIdx="2" presStyleCnt="11"/>
      <dgm:spPr/>
    </dgm:pt>
    <dgm:pt modelId="{FA41B4D7-956B-4912-9DEA-8A34EFFF8B6E}" type="pres">
      <dgm:prSet presAssocID="{E06F7657-A88C-4AB1-9246-1A0BBF7D6400}" presName="node" presStyleLbl="node1" presStyleIdx="2" presStyleCnt="11" custScaleX="111474" custScaleY="102113">
        <dgm:presLayoutVars>
          <dgm:bulletEnabled val="1"/>
        </dgm:presLayoutVars>
      </dgm:prSet>
      <dgm:spPr/>
    </dgm:pt>
    <dgm:pt modelId="{4BBC90A6-A069-41A7-B771-DA2CC434FE98}" type="pres">
      <dgm:prSet presAssocID="{5E53CE1E-9D1D-4168-8B4E-673F72710E47}" presName="Name9" presStyleLbl="parChTrans1D2" presStyleIdx="3" presStyleCnt="11"/>
      <dgm:spPr/>
    </dgm:pt>
    <dgm:pt modelId="{5212966D-1B14-4324-968F-24FB4DFCCD97}" type="pres">
      <dgm:prSet presAssocID="{5E53CE1E-9D1D-4168-8B4E-673F72710E47}" presName="connTx" presStyleLbl="parChTrans1D2" presStyleIdx="3" presStyleCnt="11"/>
      <dgm:spPr/>
    </dgm:pt>
    <dgm:pt modelId="{82E26F26-DE6E-47A9-9658-080991E6C133}" type="pres">
      <dgm:prSet presAssocID="{DDD9966A-5865-4264-81A0-E20884590ED8}" presName="node" presStyleLbl="node1" presStyleIdx="3" presStyleCnt="11" custScaleX="111474" custScaleY="102113">
        <dgm:presLayoutVars>
          <dgm:bulletEnabled val="1"/>
        </dgm:presLayoutVars>
      </dgm:prSet>
      <dgm:spPr/>
    </dgm:pt>
    <dgm:pt modelId="{5BC311CB-3290-4A38-8E25-DBF6B020077C}" type="pres">
      <dgm:prSet presAssocID="{251DC373-C1E4-4A1A-B92F-F02510C8F888}" presName="Name9" presStyleLbl="parChTrans1D2" presStyleIdx="4" presStyleCnt="11"/>
      <dgm:spPr/>
    </dgm:pt>
    <dgm:pt modelId="{ED15C5D5-2A7F-4EFB-9973-9D8A058EFFF8}" type="pres">
      <dgm:prSet presAssocID="{251DC373-C1E4-4A1A-B92F-F02510C8F888}" presName="connTx" presStyleLbl="parChTrans1D2" presStyleIdx="4" presStyleCnt="11"/>
      <dgm:spPr/>
    </dgm:pt>
    <dgm:pt modelId="{05B4053F-C5FC-48F8-AD04-E63E8FD87770}" type="pres">
      <dgm:prSet presAssocID="{F93B6306-AC1E-497C-AA2D-EB0CD74A2A63}" presName="node" presStyleLbl="node1" presStyleIdx="4" presStyleCnt="11" custScaleX="111474" custScaleY="102113">
        <dgm:presLayoutVars>
          <dgm:bulletEnabled val="1"/>
        </dgm:presLayoutVars>
      </dgm:prSet>
      <dgm:spPr/>
    </dgm:pt>
    <dgm:pt modelId="{399B16DE-10C2-4757-97B9-89369D0B01C0}" type="pres">
      <dgm:prSet presAssocID="{2C6D1BFF-7D6A-49D7-9A2C-BF3FC902B114}" presName="Name9" presStyleLbl="parChTrans1D2" presStyleIdx="5" presStyleCnt="11"/>
      <dgm:spPr/>
    </dgm:pt>
    <dgm:pt modelId="{45D0DF82-25B7-4A72-8A8B-BD3B204B625B}" type="pres">
      <dgm:prSet presAssocID="{2C6D1BFF-7D6A-49D7-9A2C-BF3FC902B114}" presName="connTx" presStyleLbl="parChTrans1D2" presStyleIdx="5" presStyleCnt="11"/>
      <dgm:spPr/>
    </dgm:pt>
    <dgm:pt modelId="{9610048E-D74A-4C08-8993-818CAF560428}" type="pres">
      <dgm:prSet presAssocID="{8AD9CA7F-4DCA-4228-9048-B74032120749}" presName="node" presStyleLbl="node1" presStyleIdx="5" presStyleCnt="11" custScaleX="111474" custScaleY="102113">
        <dgm:presLayoutVars>
          <dgm:bulletEnabled val="1"/>
        </dgm:presLayoutVars>
      </dgm:prSet>
      <dgm:spPr/>
    </dgm:pt>
    <dgm:pt modelId="{0E6645A2-1CD1-48B8-8F84-08F4C4E20AB2}" type="pres">
      <dgm:prSet presAssocID="{9A9E28B0-A1EB-4A83-9C3C-6BDCEFF80A56}" presName="Name9" presStyleLbl="parChTrans1D2" presStyleIdx="6" presStyleCnt="11"/>
      <dgm:spPr/>
    </dgm:pt>
    <dgm:pt modelId="{ED7F82AD-5F6A-43D2-A895-6BB12FEE4545}" type="pres">
      <dgm:prSet presAssocID="{9A9E28B0-A1EB-4A83-9C3C-6BDCEFF80A56}" presName="connTx" presStyleLbl="parChTrans1D2" presStyleIdx="6" presStyleCnt="11"/>
      <dgm:spPr/>
    </dgm:pt>
    <dgm:pt modelId="{C3B856DD-CF73-4BE8-95B4-F251DA3ADA45}" type="pres">
      <dgm:prSet presAssocID="{A10F3504-D373-4D53-8C39-4EF54A97B75A}" presName="node" presStyleLbl="node1" presStyleIdx="6" presStyleCnt="11" custScaleX="111474" custScaleY="102113">
        <dgm:presLayoutVars>
          <dgm:bulletEnabled val="1"/>
        </dgm:presLayoutVars>
      </dgm:prSet>
      <dgm:spPr/>
    </dgm:pt>
    <dgm:pt modelId="{8030B7B1-941F-4CDE-85E7-D5A225CE117B}" type="pres">
      <dgm:prSet presAssocID="{EAE527C1-67DF-4D8B-BB3E-B243EC483149}" presName="Name9" presStyleLbl="parChTrans1D2" presStyleIdx="7" presStyleCnt="11"/>
      <dgm:spPr/>
    </dgm:pt>
    <dgm:pt modelId="{DFEF5BC5-1294-48FF-8B63-2FC5F733E016}" type="pres">
      <dgm:prSet presAssocID="{EAE527C1-67DF-4D8B-BB3E-B243EC483149}" presName="connTx" presStyleLbl="parChTrans1D2" presStyleIdx="7" presStyleCnt="11"/>
      <dgm:spPr/>
    </dgm:pt>
    <dgm:pt modelId="{D39818BC-6309-443E-BA5F-BA8DB4142EBE}" type="pres">
      <dgm:prSet presAssocID="{9A611816-7E81-475D-B6A2-A05947DAFD89}" presName="node" presStyleLbl="node1" presStyleIdx="7" presStyleCnt="11" custScaleX="111474" custScaleY="102113">
        <dgm:presLayoutVars>
          <dgm:bulletEnabled val="1"/>
        </dgm:presLayoutVars>
      </dgm:prSet>
      <dgm:spPr/>
    </dgm:pt>
    <dgm:pt modelId="{69B1218E-1AE0-4728-A1AE-0C92BED67C9B}" type="pres">
      <dgm:prSet presAssocID="{E5EFA0AB-38AC-4D97-AA2C-8D0312B60D51}" presName="Name9" presStyleLbl="parChTrans1D2" presStyleIdx="8" presStyleCnt="11"/>
      <dgm:spPr/>
    </dgm:pt>
    <dgm:pt modelId="{E4C575A1-4E3E-46D0-A043-9AE8716E4850}" type="pres">
      <dgm:prSet presAssocID="{E5EFA0AB-38AC-4D97-AA2C-8D0312B60D51}" presName="connTx" presStyleLbl="parChTrans1D2" presStyleIdx="8" presStyleCnt="11"/>
      <dgm:spPr/>
    </dgm:pt>
    <dgm:pt modelId="{9387CBD2-BD12-47ED-8EC5-21A187898731}" type="pres">
      <dgm:prSet presAssocID="{7DBCB1C1-B7F3-47C6-B37A-09D26A85CA5B}" presName="node" presStyleLbl="node1" presStyleIdx="8" presStyleCnt="11" custScaleX="111474" custScaleY="102113">
        <dgm:presLayoutVars>
          <dgm:bulletEnabled val="1"/>
        </dgm:presLayoutVars>
      </dgm:prSet>
      <dgm:spPr/>
    </dgm:pt>
    <dgm:pt modelId="{0D4D3FE6-38BB-42F6-8157-465EFDCE04C4}" type="pres">
      <dgm:prSet presAssocID="{D68A8C35-96D4-4D7E-A9A1-EF71C1EB741C}" presName="Name9" presStyleLbl="parChTrans1D2" presStyleIdx="9" presStyleCnt="11"/>
      <dgm:spPr/>
    </dgm:pt>
    <dgm:pt modelId="{940C1DA3-32A5-4A70-908D-3082CF23F049}" type="pres">
      <dgm:prSet presAssocID="{D68A8C35-96D4-4D7E-A9A1-EF71C1EB741C}" presName="connTx" presStyleLbl="parChTrans1D2" presStyleIdx="9" presStyleCnt="11"/>
      <dgm:spPr/>
    </dgm:pt>
    <dgm:pt modelId="{EE7AA754-FBE4-441C-AD15-B062B64A61F3}" type="pres">
      <dgm:prSet presAssocID="{B0AE9113-0084-4510-93AC-65781AEC910F}" presName="node" presStyleLbl="node1" presStyleIdx="9" presStyleCnt="11" custScaleX="111474" custScaleY="102113">
        <dgm:presLayoutVars>
          <dgm:bulletEnabled val="1"/>
        </dgm:presLayoutVars>
      </dgm:prSet>
      <dgm:spPr/>
    </dgm:pt>
    <dgm:pt modelId="{3E85E56A-6D47-461F-B38D-F57AA2117D97}" type="pres">
      <dgm:prSet presAssocID="{A6A95C6B-87D4-4A9A-9730-5B6BBD94239E}" presName="Name9" presStyleLbl="parChTrans1D2" presStyleIdx="10" presStyleCnt="11"/>
      <dgm:spPr/>
    </dgm:pt>
    <dgm:pt modelId="{00576FBD-95CB-4170-BC45-5D4E3A43367E}" type="pres">
      <dgm:prSet presAssocID="{A6A95C6B-87D4-4A9A-9730-5B6BBD94239E}" presName="connTx" presStyleLbl="parChTrans1D2" presStyleIdx="10" presStyleCnt="11"/>
      <dgm:spPr/>
    </dgm:pt>
    <dgm:pt modelId="{DEA250CD-6CA0-4E84-B48B-CA1A82B1EFFA}" type="pres">
      <dgm:prSet presAssocID="{669FC8B3-562B-4B5F-B46E-AA6D31EF4AE4}" presName="node" presStyleLbl="node1" presStyleIdx="10" presStyleCnt="11" custScaleX="111474" custScaleY="102113">
        <dgm:presLayoutVars>
          <dgm:bulletEnabled val="1"/>
        </dgm:presLayoutVars>
      </dgm:prSet>
      <dgm:spPr/>
    </dgm:pt>
  </dgm:ptLst>
  <dgm:cxnLst>
    <dgm:cxn modelId="{4B7BE53B-7026-4D45-8336-7EF3E0B4F11B}" srcId="{782345F1-FA8E-436D-B5F6-6879E1422AD4}" destId="{AC8D9199-6557-4C14-8EF3-899086C942C2}" srcOrd="0" destOrd="0" parTransId="{080CA39E-B627-43BD-AA66-3CFC6C1CEF66}" sibTransId="{D664F435-C697-4841-BD1C-6E45C8E4871D}"/>
    <dgm:cxn modelId="{772C5DF2-6A2F-4702-AEB9-B4886D761679}" type="presOf" srcId="{9A9E28B0-A1EB-4A83-9C3C-6BDCEFF80A56}" destId="{ED7F82AD-5F6A-43D2-A895-6BB12FEE4545}" srcOrd="1" destOrd="0" presId="urn:microsoft.com/office/officeart/2005/8/layout/radial1"/>
    <dgm:cxn modelId="{0784554A-1EEF-493B-881C-8DF36CCC5E2D}" type="presOf" srcId="{EAE527C1-67DF-4D8B-BB3E-B243EC483149}" destId="{DFEF5BC5-1294-48FF-8B63-2FC5F733E016}" srcOrd="1" destOrd="0" presId="urn:microsoft.com/office/officeart/2005/8/layout/radial1"/>
    <dgm:cxn modelId="{F9F39A7C-8BEF-4D9C-A0DE-831B29AE4529}" type="presOf" srcId="{2C6D1BFF-7D6A-49D7-9A2C-BF3FC902B114}" destId="{399B16DE-10C2-4757-97B9-89369D0B01C0}" srcOrd="0" destOrd="0" presId="urn:microsoft.com/office/officeart/2005/8/layout/radial1"/>
    <dgm:cxn modelId="{6ECBE167-5CFB-4153-9E04-2CCCDEA6AC7B}" type="presOf" srcId="{AD4885F9-D44F-44C3-B80F-B18D9CBC51F7}" destId="{5B211AE8-C1FA-4831-B436-31373A729CE6}" srcOrd="1" destOrd="0" presId="urn:microsoft.com/office/officeart/2005/8/layout/radial1"/>
    <dgm:cxn modelId="{E0D0DC46-1042-448B-AB28-353EE842443D}" srcId="{AC8D9199-6557-4C14-8EF3-899086C942C2}" destId="{669FC8B3-562B-4B5F-B46E-AA6D31EF4AE4}" srcOrd="10" destOrd="0" parTransId="{A6A95C6B-87D4-4A9A-9730-5B6BBD94239E}" sibTransId="{639D53AB-DE76-4CDB-AFF3-93FDD08527BB}"/>
    <dgm:cxn modelId="{718A17B6-6967-4D76-AF90-A1885B25E92C}" type="presOf" srcId="{7DBCB1C1-B7F3-47C6-B37A-09D26A85CA5B}" destId="{9387CBD2-BD12-47ED-8EC5-21A187898731}" srcOrd="0" destOrd="0" presId="urn:microsoft.com/office/officeart/2005/8/layout/radial1"/>
    <dgm:cxn modelId="{D6047C46-3512-4A7F-A85F-AB4737C6FEC1}" type="presOf" srcId="{E06F7657-A88C-4AB1-9246-1A0BBF7D6400}" destId="{FA41B4D7-956B-4912-9DEA-8A34EFFF8B6E}" srcOrd="0" destOrd="0" presId="urn:microsoft.com/office/officeart/2005/8/layout/radial1"/>
    <dgm:cxn modelId="{7A32E63E-3247-469B-B128-42A92E221EE1}" type="presOf" srcId="{251DC373-C1E4-4A1A-B92F-F02510C8F888}" destId="{5BC311CB-3290-4A38-8E25-DBF6B020077C}" srcOrd="0" destOrd="0" presId="urn:microsoft.com/office/officeart/2005/8/layout/radial1"/>
    <dgm:cxn modelId="{E5609C1E-37EF-4249-BAA5-4AA3A5D15B3C}" type="presOf" srcId="{ECF5D0AC-C9E5-441A-A1EF-74F89C8D1FE4}" destId="{95DCA664-E255-4330-BA4A-70F75128596F}" srcOrd="0" destOrd="0" presId="urn:microsoft.com/office/officeart/2005/8/layout/radial1"/>
    <dgm:cxn modelId="{53DACD55-BFAB-4FB8-A069-E5BC393AF1AF}" type="presOf" srcId="{D68A8C35-96D4-4D7E-A9A1-EF71C1EB741C}" destId="{0D4D3FE6-38BB-42F6-8157-465EFDCE04C4}" srcOrd="0" destOrd="0" presId="urn:microsoft.com/office/officeart/2005/8/layout/radial1"/>
    <dgm:cxn modelId="{E5EDD7AF-9BF7-42B9-A8BC-D6CB306F5B69}" type="presOf" srcId="{5E53CE1E-9D1D-4168-8B4E-673F72710E47}" destId="{4BBC90A6-A069-41A7-B771-DA2CC434FE98}" srcOrd="0" destOrd="0" presId="urn:microsoft.com/office/officeart/2005/8/layout/radial1"/>
    <dgm:cxn modelId="{F1887A8C-8A5B-43D7-A90B-F23527168D51}" srcId="{AC8D9199-6557-4C14-8EF3-899086C942C2}" destId="{E06F7657-A88C-4AB1-9246-1A0BBF7D6400}" srcOrd="2" destOrd="0" parTransId="{44BEFFD4-35E5-477D-BD8D-825AB4B5CA1A}" sibTransId="{E7677F43-3A89-4465-A50D-521EA2609AE6}"/>
    <dgm:cxn modelId="{325B48FB-B7F8-46F1-9160-5D4D3E038CD6}" type="presOf" srcId="{AC8D9199-6557-4C14-8EF3-899086C942C2}" destId="{85CF8ECA-7327-4D87-B71E-8813F204F464}" srcOrd="0" destOrd="0" presId="urn:microsoft.com/office/officeart/2005/8/layout/radial1"/>
    <dgm:cxn modelId="{3DAC0AC2-750F-4540-B640-4818D50F672B}" type="presOf" srcId="{669FC8B3-562B-4B5F-B46E-AA6D31EF4AE4}" destId="{DEA250CD-6CA0-4E84-B48B-CA1A82B1EFFA}" srcOrd="0" destOrd="0" presId="urn:microsoft.com/office/officeart/2005/8/layout/radial1"/>
    <dgm:cxn modelId="{67736896-ACE7-4788-8DA1-5BE620CE1B4C}" type="presOf" srcId="{2C6D1BFF-7D6A-49D7-9A2C-BF3FC902B114}" destId="{45D0DF82-25B7-4A72-8A8B-BD3B204B625B}" srcOrd="1" destOrd="0" presId="urn:microsoft.com/office/officeart/2005/8/layout/radial1"/>
    <dgm:cxn modelId="{69B55854-DCED-448C-A915-A024D05DBD80}" srcId="{AC8D9199-6557-4C14-8EF3-899086C942C2}" destId="{9A611816-7E81-475D-B6A2-A05947DAFD89}" srcOrd="7" destOrd="0" parTransId="{EAE527C1-67DF-4D8B-BB3E-B243EC483149}" sibTransId="{11432E0D-B459-4C93-BBE2-AB3A083C616F}"/>
    <dgm:cxn modelId="{54C1C415-576F-42DB-B183-74620234D823}" type="presOf" srcId="{9A9E28B0-A1EB-4A83-9C3C-6BDCEFF80A56}" destId="{0E6645A2-1CD1-48B8-8F84-08F4C4E20AB2}" srcOrd="0" destOrd="0" presId="urn:microsoft.com/office/officeart/2005/8/layout/radial1"/>
    <dgm:cxn modelId="{56C0EC12-5FFB-4FB8-AAA8-C45B02F27807}" srcId="{AC8D9199-6557-4C14-8EF3-899086C942C2}" destId="{DDD9966A-5865-4264-81A0-E20884590ED8}" srcOrd="3" destOrd="0" parTransId="{5E53CE1E-9D1D-4168-8B4E-673F72710E47}" sibTransId="{11982364-44B6-4B6F-8D45-6955C0252D22}"/>
    <dgm:cxn modelId="{C1407E3C-98DA-4D9F-B324-DC56C2C32A54}" type="presOf" srcId="{E5EFA0AB-38AC-4D97-AA2C-8D0312B60D51}" destId="{69B1218E-1AE0-4728-A1AE-0C92BED67C9B}" srcOrd="0" destOrd="0" presId="urn:microsoft.com/office/officeart/2005/8/layout/radial1"/>
    <dgm:cxn modelId="{AADC0188-C33B-4820-85F3-CF24B3308634}" type="presOf" srcId="{EAE527C1-67DF-4D8B-BB3E-B243EC483149}" destId="{8030B7B1-941F-4CDE-85E7-D5A225CE117B}" srcOrd="0" destOrd="0" presId="urn:microsoft.com/office/officeart/2005/8/layout/radial1"/>
    <dgm:cxn modelId="{74D36257-A51A-49D9-B58C-2FF52F003199}" type="presOf" srcId="{251DC373-C1E4-4A1A-B92F-F02510C8F888}" destId="{ED15C5D5-2A7F-4EFB-9973-9D8A058EFFF8}" srcOrd="1" destOrd="0" presId="urn:microsoft.com/office/officeart/2005/8/layout/radial1"/>
    <dgm:cxn modelId="{87D86F34-51A3-4A90-AC60-23C9165A0797}" type="presOf" srcId="{A6A95C6B-87D4-4A9A-9730-5B6BBD94239E}" destId="{3E85E56A-6D47-461F-B38D-F57AA2117D97}" srcOrd="0" destOrd="0" presId="urn:microsoft.com/office/officeart/2005/8/layout/radial1"/>
    <dgm:cxn modelId="{213D2A5C-BC61-4359-B1E9-4E5401A59878}" srcId="{AC8D9199-6557-4C14-8EF3-899086C942C2}" destId="{F93B6306-AC1E-497C-AA2D-EB0CD74A2A63}" srcOrd="4" destOrd="0" parTransId="{251DC373-C1E4-4A1A-B92F-F02510C8F888}" sibTransId="{8BA63763-5D2C-45BF-B6C8-3ACF8AFCB1E3}"/>
    <dgm:cxn modelId="{E26E63FC-AC8B-408E-A3F8-F194DE59D3AB}" srcId="{AC8D9199-6557-4C14-8EF3-899086C942C2}" destId="{7DBCB1C1-B7F3-47C6-B37A-09D26A85CA5B}" srcOrd="8" destOrd="0" parTransId="{E5EFA0AB-38AC-4D97-AA2C-8D0312B60D51}" sibTransId="{EB9569B8-2C2D-4B12-942F-08533F540E4E}"/>
    <dgm:cxn modelId="{B384E13A-96F2-42AC-8979-B5F298E4F69D}" type="presOf" srcId="{A6A95C6B-87D4-4A9A-9730-5B6BBD94239E}" destId="{00576FBD-95CB-4170-BC45-5D4E3A43367E}" srcOrd="1" destOrd="0" presId="urn:microsoft.com/office/officeart/2005/8/layout/radial1"/>
    <dgm:cxn modelId="{3B027A40-7090-4C61-A5C3-A7F355A398AE}" type="presOf" srcId="{44BEFFD4-35E5-477D-BD8D-825AB4B5CA1A}" destId="{BCA7D87D-35C1-4AE9-8292-CD14780C9892}" srcOrd="1" destOrd="0" presId="urn:microsoft.com/office/officeart/2005/8/layout/radial1"/>
    <dgm:cxn modelId="{F0EE843B-7C72-4798-82F4-A60A34F28BFD}" type="presOf" srcId="{D68A8C35-96D4-4D7E-A9A1-EF71C1EB741C}" destId="{940C1DA3-32A5-4A70-908D-3082CF23F049}" srcOrd="1" destOrd="0" presId="urn:microsoft.com/office/officeart/2005/8/layout/radial1"/>
    <dgm:cxn modelId="{FC1C6D4C-C254-48ED-A65B-36D03060A265}" type="presOf" srcId="{2B07C8ED-C77B-4BB2-9D1F-DA9EBE99535B}" destId="{B70A47FD-C1C1-47B7-B911-F708D9C4C786}" srcOrd="1" destOrd="0" presId="urn:microsoft.com/office/officeart/2005/8/layout/radial1"/>
    <dgm:cxn modelId="{28B9B378-BC52-4E67-843F-27E398765BF9}" type="presOf" srcId="{F93B6306-AC1E-497C-AA2D-EB0CD74A2A63}" destId="{05B4053F-C5FC-48F8-AD04-E63E8FD87770}" srcOrd="0" destOrd="0" presId="urn:microsoft.com/office/officeart/2005/8/layout/radial1"/>
    <dgm:cxn modelId="{A2A2E174-B863-46D4-B954-953455435750}" srcId="{AC8D9199-6557-4C14-8EF3-899086C942C2}" destId="{B0AE9113-0084-4510-93AC-65781AEC910F}" srcOrd="9" destOrd="0" parTransId="{D68A8C35-96D4-4D7E-A9A1-EF71C1EB741C}" sibTransId="{A059D37C-26FC-4DA0-8EC5-B635A9EB918B}"/>
    <dgm:cxn modelId="{54C48E82-0125-49A4-A544-76C81DBD76A7}" srcId="{AC8D9199-6557-4C14-8EF3-899086C942C2}" destId="{ECF5D0AC-C9E5-441A-A1EF-74F89C8D1FE4}" srcOrd="1" destOrd="0" parTransId="{2B07C8ED-C77B-4BB2-9D1F-DA9EBE99535B}" sibTransId="{CC62AB34-A048-427F-B6B0-D432B9E6C35E}"/>
    <dgm:cxn modelId="{9A28D958-CD82-455D-B411-35D1C884E15B}" type="presOf" srcId="{44BEFFD4-35E5-477D-BD8D-825AB4B5CA1A}" destId="{46A64F35-6045-4DB0-8239-BA34236C89FC}" srcOrd="0" destOrd="0" presId="urn:microsoft.com/office/officeart/2005/8/layout/radial1"/>
    <dgm:cxn modelId="{D84E8ACB-A1D0-4271-A15C-95BB06B8CC40}" type="presOf" srcId="{A10F3504-D373-4D53-8C39-4EF54A97B75A}" destId="{C3B856DD-CF73-4BE8-95B4-F251DA3ADA45}" srcOrd="0" destOrd="0" presId="urn:microsoft.com/office/officeart/2005/8/layout/radial1"/>
    <dgm:cxn modelId="{DB1FE841-68DC-4D52-AC2E-C6DE5EAAD519}" type="presOf" srcId="{DDD9966A-5865-4264-81A0-E20884590ED8}" destId="{82E26F26-DE6E-47A9-9658-080991E6C133}" srcOrd="0" destOrd="0" presId="urn:microsoft.com/office/officeart/2005/8/layout/radial1"/>
    <dgm:cxn modelId="{9AB25681-1FD6-4793-B84C-C571F11304E1}" type="presOf" srcId="{AA47B524-CDC4-4565-A549-0BA2FCD2E8B8}" destId="{CFA1CFFC-07E0-444A-9BA8-14296F10BA0B}" srcOrd="0" destOrd="0" presId="urn:microsoft.com/office/officeart/2005/8/layout/radial1"/>
    <dgm:cxn modelId="{45C5D4A0-2AD1-491C-B547-3B88514DCEA3}" type="presOf" srcId="{8AD9CA7F-4DCA-4228-9048-B74032120749}" destId="{9610048E-D74A-4C08-8993-818CAF560428}" srcOrd="0" destOrd="0" presId="urn:microsoft.com/office/officeart/2005/8/layout/radial1"/>
    <dgm:cxn modelId="{7D485D64-6F13-4D8F-A705-4577FDC2B2E3}" type="presOf" srcId="{782345F1-FA8E-436D-B5F6-6879E1422AD4}" destId="{9BDEDFB5-639D-4012-8F87-0E922207BD28}" srcOrd="0" destOrd="0" presId="urn:microsoft.com/office/officeart/2005/8/layout/radial1"/>
    <dgm:cxn modelId="{DEE03EFD-17EB-4C2A-A244-F599B588BF2A}" type="presOf" srcId="{E5EFA0AB-38AC-4D97-AA2C-8D0312B60D51}" destId="{E4C575A1-4E3E-46D0-A043-9AE8716E4850}" srcOrd="1" destOrd="0" presId="urn:microsoft.com/office/officeart/2005/8/layout/radial1"/>
    <dgm:cxn modelId="{695E8053-3D26-41A9-955A-1669D9EEA665}" type="presOf" srcId="{2B07C8ED-C77B-4BB2-9D1F-DA9EBE99535B}" destId="{EA9B30D2-80F3-4902-9EF8-96CA9DB02031}" srcOrd="0" destOrd="0" presId="urn:microsoft.com/office/officeart/2005/8/layout/radial1"/>
    <dgm:cxn modelId="{3ACBAD9E-2109-4929-9CAE-54039F785441}" type="presOf" srcId="{9A611816-7E81-475D-B6A2-A05947DAFD89}" destId="{D39818BC-6309-443E-BA5F-BA8DB4142EBE}" srcOrd="0" destOrd="0" presId="urn:microsoft.com/office/officeart/2005/8/layout/radial1"/>
    <dgm:cxn modelId="{69C0EBE8-1112-4A05-A662-B403C70CEAFE}" srcId="{AC8D9199-6557-4C14-8EF3-899086C942C2}" destId="{A10F3504-D373-4D53-8C39-4EF54A97B75A}" srcOrd="6" destOrd="0" parTransId="{9A9E28B0-A1EB-4A83-9C3C-6BDCEFF80A56}" sibTransId="{2B6A4B1E-A0FB-470A-85E0-4929EE3A5114}"/>
    <dgm:cxn modelId="{169E169A-5CB2-4F08-B6E0-0F87B3C69142}" type="presOf" srcId="{AD4885F9-D44F-44C3-B80F-B18D9CBC51F7}" destId="{88CDEF2C-1891-4F98-A0DF-0AA5330EB23A}" srcOrd="0" destOrd="0" presId="urn:microsoft.com/office/officeart/2005/8/layout/radial1"/>
    <dgm:cxn modelId="{5D0B9B35-302E-4B2B-A68C-27812FCD5A2F}" type="presOf" srcId="{B0AE9113-0084-4510-93AC-65781AEC910F}" destId="{EE7AA754-FBE4-441C-AD15-B062B64A61F3}" srcOrd="0" destOrd="0" presId="urn:microsoft.com/office/officeart/2005/8/layout/radial1"/>
    <dgm:cxn modelId="{A8493754-67BC-46FE-9D65-CD41C3268EBB}" type="presOf" srcId="{5E53CE1E-9D1D-4168-8B4E-673F72710E47}" destId="{5212966D-1B14-4324-968F-24FB4DFCCD97}" srcOrd="1" destOrd="0" presId="urn:microsoft.com/office/officeart/2005/8/layout/radial1"/>
    <dgm:cxn modelId="{E0112AE2-51A8-4FFE-804B-B9B4BEE64C47}" srcId="{AC8D9199-6557-4C14-8EF3-899086C942C2}" destId="{AA47B524-CDC4-4565-A549-0BA2FCD2E8B8}" srcOrd="0" destOrd="0" parTransId="{AD4885F9-D44F-44C3-B80F-B18D9CBC51F7}" sibTransId="{BB7BBDFF-1491-4D4B-A847-F25BA850E172}"/>
    <dgm:cxn modelId="{CD4F6B20-AECD-458B-A1ED-9BA71CA00500}" srcId="{AC8D9199-6557-4C14-8EF3-899086C942C2}" destId="{8AD9CA7F-4DCA-4228-9048-B74032120749}" srcOrd="5" destOrd="0" parTransId="{2C6D1BFF-7D6A-49D7-9A2C-BF3FC902B114}" sibTransId="{9FB702F0-153E-477B-ACD3-290059F95CF3}"/>
    <dgm:cxn modelId="{24841573-7755-411E-9426-BAFCEDAC0046}" type="presParOf" srcId="{9BDEDFB5-639D-4012-8F87-0E922207BD28}" destId="{85CF8ECA-7327-4D87-B71E-8813F204F464}" srcOrd="0" destOrd="0" presId="urn:microsoft.com/office/officeart/2005/8/layout/radial1"/>
    <dgm:cxn modelId="{6B63F74F-209C-4AAD-B77F-6422CF920FCB}" type="presParOf" srcId="{9BDEDFB5-639D-4012-8F87-0E922207BD28}" destId="{88CDEF2C-1891-4F98-A0DF-0AA5330EB23A}" srcOrd="1" destOrd="0" presId="urn:microsoft.com/office/officeart/2005/8/layout/radial1"/>
    <dgm:cxn modelId="{09167381-ADCF-4D7D-BDC5-9E22E67A053D}" type="presParOf" srcId="{88CDEF2C-1891-4F98-A0DF-0AA5330EB23A}" destId="{5B211AE8-C1FA-4831-B436-31373A729CE6}" srcOrd="0" destOrd="0" presId="urn:microsoft.com/office/officeart/2005/8/layout/radial1"/>
    <dgm:cxn modelId="{40549F6C-015F-499E-8247-B884DF5A9380}" type="presParOf" srcId="{9BDEDFB5-639D-4012-8F87-0E922207BD28}" destId="{CFA1CFFC-07E0-444A-9BA8-14296F10BA0B}" srcOrd="2" destOrd="0" presId="urn:microsoft.com/office/officeart/2005/8/layout/radial1"/>
    <dgm:cxn modelId="{8756427A-DB62-4D1E-87B0-521C310CA65A}" type="presParOf" srcId="{9BDEDFB5-639D-4012-8F87-0E922207BD28}" destId="{EA9B30D2-80F3-4902-9EF8-96CA9DB02031}" srcOrd="3" destOrd="0" presId="urn:microsoft.com/office/officeart/2005/8/layout/radial1"/>
    <dgm:cxn modelId="{8BD4D3C4-9CD2-419C-912B-CEAD172503E5}" type="presParOf" srcId="{EA9B30D2-80F3-4902-9EF8-96CA9DB02031}" destId="{B70A47FD-C1C1-47B7-B911-F708D9C4C786}" srcOrd="0" destOrd="0" presId="urn:microsoft.com/office/officeart/2005/8/layout/radial1"/>
    <dgm:cxn modelId="{E5AD278F-5867-4D03-B3E9-BF6D187D9E32}" type="presParOf" srcId="{9BDEDFB5-639D-4012-8F87-0E922207BD28}" destId="{95DCA664-E255-4330-BA4A-70F75128596F}" srcOrd="4" destOrd="0" presId="urn:microsoft.com/office/officeart/2005/8/layout/radial1"/>
    <dgm:cxn modelId="{4BC17CA5-D82A-4FF5-92CD-14CF366FD533}" type="presParOf" srcId="{9BDEDFB5-639D-4012-8F87-0E922207BD28}" destId="{46A64F35-6045-4DB0-8239-BA34236C89FC}" srcOrd="5" destOrd="0" presId="urn:microsoft.com/office/officeart/2005/8/layout/radial1"/>
    <dgm:cxn modelId="{5C1D549D-9017-4060-AE93-87A0EA2E4347}" type="presParOf" srcId="{46A64F35-6045-4DB0-8239-BA34236C89FC}" destId="{BCA7D87D-35C1-4AE9-8292-CD14780C9892}" srcOrd="0" destOrd="0" presId="urn:microsoft.com/office/officeart/2005/8/layout/radial1"/>
    <dgm:cxn modelId="{71198807-53CA-4E06-BC26-889E01E28FC6}" type="presParOf" srcId="{9BDEDFB5-639D-4012-8F87-0E922207BD28}" destId="{FA41B4D7-956B-4912-9DEA-8A34EFFF8B6E}" srcOrd="6" destOrd="0" presId="urn:microsoft.com/office/officeart/2005/8/layout/radial1"/>
    <dgm:cxn modelId="{8C92E329-A524-49E9-9AF2-74660D9C91D7}" type="presParOf" srcId="{9BDEDFB5-639D-4012-8F87-0E922207BD28}" destId="{4BBC90A6-A069-41A7-B771-DA2CC434FE98}" srcOrd="7" destOrd="0" presId="urn:microsoft.com/office/officeart/2005/8/layout/radial1"/>
    <dgm:cxn modelId="{DDB1F36A-4070-4FDB-AC05-3181A4D49676}" type="presParOf" srcId="{4BBC90A6-A069-41A7-B771-DA2CC434FE98}" destId="{5212966D-1B14-4324-968F-24FB4DFCCD97}" srcOrd="0" destOrd="0" presId="urn:microsoft.com/office/officeart/2005/8/layout/radial1"/>
    <dgm:cxn modelId="{1C640D35-B1B6-435E-B87A-1A121A744B67}" type="presParOf" srcId="{9BDEDFB5-639D-4012-8F87-0E922207BD28}" destId="{82E26F26-DE6E-47A9-9658-080991E6C133}" srcOrd="8" destOrd="0" presId="urn:microsoft.com/office/officeart/2005/8/layout/radial1"/>
    <dgm:cxn modelId="{361E141B-B145-4CD0-AE57-0A86AD255B3E}" type="presParOf" srcId="{9BDEDFB5-639D-4012-8F87-0E922207BD28}" destId="{5BC311CB-3290-4A38-8E25-DBF6B020077C}" srcOrd="9" destOrd="0" presId="urn:microsoft.com/office/officeart/2005/8/layout/radial1"/>
    <dgm:cxn modelId="{0DC45DA7-21B6-426F-8E01-983A638C33AC}" type="presParOf" srcId="{5BC311CB-3290-4A38-8E25-DBF6B020077C}" destId="{ED15C5D5-2A7F-4EFB-9973-9D8A058EFFF8}" srcOrd="0" destOrd="0" presId="urn:microsoft.com/office/officeart/2005/8/layout/radial1"/>
    <dgm:cxn modelId="{7AD81F61-0FF1-4F29-9116-90060AE0F97B}" type="presParOf" srcId="{9BDEDFB5-639D-4012-8F87-0E922207BD28}" destId="{05B4053F-C5FC-48F8-AD04-E63E8FD87770}" srcOrd="10" destOrd="0" presId="urn:microsoft.com/office/officeart/2005/8/layout/radial1"/>
    <dgm:cxn modelId="{BE2A3D8E-E7C4-4181-BE29-A6F55767C2B4}" type="presParOf" srcId="{9BDEDFB5-639D-4012-8F87-0E922207BD28}" destId="{399B16DE-10C2-4757-97B9-89369D0B01C0}" srcOrd="11" destOrd="0" presId="urn:microsoft.com/office/officeart/2005/8/layout/radial1"/>
    <dgm:cxn modelId="{2263FBE2-C48E-4ACB-9E8F-C7F88C9DA23B}" type="presParOf" srcId="{399B16DE-10C2-4757-97B9-89369D0B01C0}" destId="{45D0DF82-25B7-4A72-8A8B-BD3B204B625B}" srcOrd="0" destOrd="0" presId="urn:microsoft.com/office/officeart/2005/8/layout/radial1"/>
    <dgm:cxn modelId="{FF4939C0-89DE-4502-A05C-76CD8974EA2B}" type="presParOf" srcId="{9BDEDFB5-639D-4012-8F87-0E922207BD28}" destId="{9610048E-D74A-4C08-8993-818CAF560428}" srcOrd="12" destOrd="0" presId="urn:microsoft.com/office/officeart/2005/8/layout/radial1"/>
    <dgm:cxn modelId="{8D922834-17DF-402D-9153-4F7DAE869C9B}" type="presParOf" srcId="{9BDEDFB5-639D-4012-8F87-0E922207BD28}" destId="{0E6645A2-1CD1-48B8-8F84-08F4C4E20AB2}" srcOrd="13" destOrd="0" presId="urn:microsoft.com/office/officeart/2005/8/layout/radial1"/>
    <dgm:cxn modelId="{3D254F89-EE6E-4D9A-B60F-D7FE8D7D4D37}" type="presParOf" srcId="{0E6645A2-1CD1-48B8-8F84-08F4C4E20AB2}" destId="{ED7F82AD-5F6A-43D2-A895-6BB12FEE4545}" srcOrd="0" destOrd="0" presId="urn:microsoft.com/office/officeart/2005/8/layout/radial1"/>
    <dgm:cxn modelId="{9F46E116-32DD-4D8B-89D3-24BF5EC4F2B3}" type="presParOf" srcId="{9BDEDFB5-639D-4012-8F87-0E922207BD28}" destId="{C3B856DD-CF73-4BE8-95B4-F251DA3ADA45}" srcOrd="14" destOrd="0" presId="urn:microsoft.com/office/officeart/2005/8/layout/radial1"/>
    <dgm:cxn modelId="{18B851B4-6A65-494C-BD6E-4EA24D28FD85}" type="presParOf" srcId="{9BDEDFB5-639D-4012-8F87-0E922207BD28}" destId="{8030B7B1-941F-4CDE-85E7-D5A225CE117B}" srcOrd="15" destOrd="0" presId="urn:microsoft.com/office/officeart/2005/8/layout/radial1"/>
    <dgm:cxn modelId="{F5D5C309-C557-4BFA-9D1E-00E967117882}" type="presParOf" srcId="{8030B7B1-941F-4CDE-85E7-D5A225CE117B}" destId="{DFEF5BC5-1294-48FF-8B63-2FC5F733E016}" srcOrd="0" destOrd="0" presId="urn:microsoft.com/office/officeart/2005/8/layout/radial1"/>
    <dgm:cxn modelId="{53A84932-B3EF-41CA-8239-0E8DB908B494}" type="presParOf" srcId="{9BDEDFB5-639D-4012-8F87-0E922207BD28}" destId="{D39818BC-6309-443E-BA5F-BA8DB4142EBE}" srcOrd="16" destOrd="0" presId="urn:microsoft.com/office/officeart/2005/8/layout/radial1"/>
    <dgm:cxn modelId="{41103685-763D-4CC3-A02A-02A0E8809BFA}" type="presParOf" srcId="{9BDEDFB5-639D-4012-8F87-0E922207BD28}" destId="{69B1218E-1AE0-4728-A1AE-0C92BED67C9B}" srcOrd="17" destOrd="0" presId="urn:microsoft.com/office/officeart/2005/8/layout/radial1"/>
    <dgm:cxn modelId="{4DAA4FD9-0B08-4B90-92EB-3DAD3A17A368}" type="presParOf" srcId="{69B1218E-1AE0-4728-A1AE-0C92BED67C9B}" destId="{E4C575A1-4E3E-46D0-A043-9AE8716E4850}" srcOrd="0" destOrd="0" presId="urn:microsoft.com/office/officeart/2005/8/layout/radial1"/>
    <dgm:cxn modelId="{1E40D495-BDF5-49F7-9653-36C5CB6BB153}" type="presParOf" srcId="{9BDEDFB5-639D-4012-8F87-0E922207BD28}" destId="{9387CBD2-BD12-47ED-8EC5-21A187898731}" srcOrd="18" destOrd="0" presId="urn:microsoft.com/office/officeart/2005/8/layout/radial1"/>
    <dgm:cxn modelId="{4BCAEC0E-C711-4A54-BFD6-68237CF1C69C}" type="presParOf" srcId="{9BDEDFB5-639D-4012-8F87-0E922207BD28}" destId="{0D4D3FE6-38BB-42F6-8157-465EFDCE04C4}" srcOrd="19" destOrd="0" presId="urn:microsoft.com/office/officeart/2005/8/layout/radial1"/>
    <dgm:cxn modelId="{AD2D977B-8FBA-4387-B43A-59DCF194BCCC}" type="presParOf" srcId="{0D4D3FE6-38BB-42F6-8157-465EFDCE04C4}" destId="{940C1DA3-32A5-4A70-908D-3082CF23F049}" srcOrd="0" destOrd="0" presId="urn:microsoft.com/office/officeart/2005/8/layout/radial1"/>
    <dgm:cxn modelId="{536A9FFC-DC0B-45D9-9234-FD95C2493AB0}" type="presParOf" srcId="{9BDEDFB5-639D-4012-8F87-0E922207BD28}" destId="{EE7AA754-FBE4-441C-AD15-B062B64A61F3}" srcOrd="20" destOrd="0" presId="urn:microsoft.com/office/officeart/2005/8/layout/radial1"/>
    <dgm:cxn modelId="{67939202-7905-42F0-AABB-14EB06B94C86}" type="presParOf" srcId="{9BDEDFB5-639D-4012-8F87-0E922207BD28}" destId="{3E85E56A-6D47-461F-B38D-F57AA2117D97}" srcOrd="21" destOrd="0" presId="urn:microsoft.com/office/officeart/2005/8/layout/radial1"/>
    <dgm:cxn modelId="{967883FC-FFD4-4864-A5A6-FD8FFA40B627}" type="presParOf" srcId="{3E85E56A-6D47-461F-B38D-F57AA2117D97}" destId="{00576FBD-95CB-4170-BC45-5D4E3A43367E}" srcOrd="0" destOrd="0" presId="urn:microsoft.com/office/officeart/2005/8/layout/radial1"/>
    <dgm:cxn modelId="{1F1CDB0B-B386-42B6-993D-BEE3A023DECA}" type="presParOf" srcId="{9BDEDFB5-639D-4012-8F87-0E922207BD28}" destId="{DEA250CD-6CA0-4E84-B48B-CA1A82B1EFFA}" srcOrd="22" destOrd="0" presId="urn:microsoft.com/office/officeart/2005/8/layout/radial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D66DC74-7FEB-4BDB-94F9-B331B9AF9C28}" type="doc">
      <dgm:prSet loTypeId="urn:microsoft.com/office/officeart/2005/8/layout/cycle1" loCatId="cycle" qsTypeId="urn:microsoft.com/office/officeart/2005/8/quickstyle/simple1" qsCatId="simple" csTypeId="urn:microsoft.com/office/officeart/2005/8/colors/accent1_2" csCatId="accent1"/>
      <dgm:spPr/>
    </dgm:pt>
    <dgm:pt modelId="{58667747-A4BF-47D3-9410-B4EFE4A41CB0}">
      <dgm:prSet/>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chemeClr val="tx1"/>
              </a:solidFill>
              <a:effectLst/>
              <a:latin typeface="Constantia" panose="02030602050306030303" pitchFamily="18" charset="0"/>
              <a:cs typeface="Arial" panose="020B0604020202020204" pitchFamily="34" charset="0"/>
            </a:rPr>
            <a:t>Theologians</a:t>
          </a:r>
        </a:p>
      </dgm:t>
    </dgm:pt>
    <dgm:pt modelId="{679590A8-6962-4C58-88A4-70B72A3796F3}" type="parTrans" cxnId="{1E57AA23-493A-4B2D-9287-3B7ACD5DA889}">
      <dgm:prSet/>
      <dgm:spPr/>
      <dgm:t>
        <a:bodyPr/>
        <a:lstStyle/>
        <a:p>
          <a:endParaRPr lang="en-US"/>
        </a:p>
      </dgm:t>
    </dgm:pt>
    <dgm:pt modelId="{6E751E24-9860-45D8-95D7-37E392817646}" type="sibTrans" cxnId="{1E57AA23-493A-4B2D-9287-3B7ACD5DA889}">
      <dgm:prSet/>
      <dgm:spPr/>
      <dgm:t>
        <a:bodyPr/>
        <a:lstStyle/>
        <a:p>
          <a:endParaRPr lang="en-US"/>
        </a:p>
      </dgm:t>
    </dgm:pt>
    <dgm:pt modelId="{BAC6E712-9A8E-410F-B3A9-9FF3777FCFC2}">
      <dgm:prSet/>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chemeClr val="tx1"/>
              </a:solidFill>
              <a:effectLst/>
              <a:latin typeface="Constantia" panose="02030602050306030303" pitchFamily="18" charset="0"/>
              <a:cs typeface="Arial" panose="020B0604020202020204" pitchFamily="34" charset="0"/>
            </a:rPr>
            <a:t>Laity</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chemeClr val="tx1"/>
              </a:solidFill>
              <a:effectLst/>
              <a:latin typeface="Constantia" panose="02030602050306030303" pitchFamily="18" charset="0"/>
              <a:cs typeface="Arial" panose="020B0604020202020204" pitchFamily="34" charset="0"/>
            </a:rPr>
            <a:t>“</a:t>
          </a:r>
          <a:r>
            <a:rPr kumimoji="0" lang="en-US" altLang="en-US" b="0" i="0" u="none" strike="noStrike" cap="none" normalizeH="0" baseline="0" dirty="0" err="1">
              <a:ln>
                <a:noFill/>
              </a:ln>
              <a:solidFill>
                <a:schemeClr val="tx1"/>
              </a:solidFill>
              <a:effectLst/>
              <a:latin typeface="Constantia" panose="02030602050306030303" pitchFamily="18" charset="0"/>
              <a:cs typeface="Arial" panose="020B0604020202020204" pitchFamily="34" charset="0"/>
            </a:rPr>
            <a:t>sensus</a:t>
          </a:r>
          <a:r>
            <a:rPr kumimoji="0" lang="en-US" altLang="en-US" b="0" i="0" u="none" strike="noStrike" cap="none" normalizeH="0" baseline="0" dirty="0">
              <a:ln>
                <a:noFill/>
              </a:ln>
              <a:solidFill>
                <a:schemeClr val="tx1"/>
              </a:solidFill>
              <a:effectLst/>
              <a:latin typeface="Constantia" panose="02030602050306030303" pitchFamily="18" charset="0"/>
              <a:cs typeface="Arial" panose="020B0604020202020204" pitchFamily="34" charset="0"/>
            </a:rPr>
            <a:t> </a:t>
          </a:r>
          <a:r>
            <a:rPr kumimoji="0" lang="en-US" altLang="en-US" b="0" i="0" u="none" strike="noStrike" cap="none" normalizeH="0" baseline="0" dirty="0" err="1">
              <a:ln>
                <a:noFill/>
              </a:ln>
              <a:solidFill>
                <a:schemeClr val="tx1"/>
              </a:solidFill>
              <a:effectLst/>
              <a:latin typeface="Constantia" panose="02030602050306030303" pitchFamily="18" charset="0"/>
              <a:cs typeface="Arial" panose="020B0604020202020204" pitchFamily="34" charset="0"/>
            </a:rPr>
            <a:t>fidelium</a:t>
          </a:r>
          <a:r>
            <a:rPr kumimoji="0" lang="en-US" altLang="en-US" b="0" i="0" u="none" strike="noStrike" cap="none" normalizeH="0" baseline="0" dirty="0">
              <a:ln>
                <a:noFill/>
              </a:ln>
              <a:solidFill>
                <a:schemeClr val="tx1"/>
              </a:solidFill>
              <a:effectLst/>
              <a:latin typeface="Constantia" panose="02030602050306030303" pitchFamily="18" charset="0"/>
              <a:cs typeface="Arial" panose="020B0604020202020204" pitchFamily="34" charset="0"/>
            </a:rPr>
            <a:t>”</a:t>
          </a:r>
        </a:p>
      </dgm:t>
    </dgm:pt>
    <dgm:pt modelId="{F51B03C9-4F7E-4C13-AD07-DFC3FAD2FBA6}" type="parTrans" cxnId="{9DE731DC-CB4D-4FA4-83EB-4842CC1550C5}">
      <dgm:prSet/>
      <dgm:spPr/>
      <dgm:t>
        <a:bodyPr/>
        <a:lstStyle/>
        <a:p>
          <a:endParaRPr lang="en-US"/>
        </a:p>
      </dgm:t>
    </dgm:pt>
    <dgm:pt modelId="{32A76769-1DAB-4DE8-85A5-4B30F58D9C4A}" type="sibTrans" cxnId="{9DE731DC-CB4D-4FA4-83EB-4842CC1550C5}">
      <dgm:prSet/>
      <dgm:spPr/>
      <dgm:t>
        <a:bodyPr/>
        <a:lstStyle/>
        <a:p>
          <a:endParaRPr lang="en-US"/>
        </a:p>
      </dgm:t>
    </dgm:pt>
    <dgm:pt modelId="{8F1A892B-95D1-48DE-8E2C-990CA1134ACB}">
      <dgm:prSet/>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chemeClr val="tx1"/>
              </a:solidFill>
              <a:effectLst/>
              <a:latin typeface="Constantia" panose="02030602050306030303" pitchFamily="18" charset="0"/>
              <a:cs typeface="Arial" panose="020B0604020202020204" pitchFamily="34" charset="0"/>
            </a:rPr>
            <a:t>Curia</a:t>
          </a:r>
        </a:p>
      </dgm:t>
    </dgm:pt>
    <dgm:pt modelId="{4E93025B-933E-46A4-9DC2-3110CCEA324B}" type="parTrans" cxnId="{9D73BFF2-3A00-4308-899B-D008E6D7C64D}">
      <dgm:prSet/>
      <dgm:spPr/>
      <dgm:t>
        <a:bodyPr/>
        <a:lstStyle/>
        <a:p>
          <a:endParaRPr lang="en-US"/>
        </a:p>
      </dgm:t>
    </dgm:pt>
    <dgm:pt modelId="{FD6BB231-9B24-4BFE-8F3E-AC59C72719F5}" type="sibTrans" cxnId="{9D73BFF2-3A00-4308-899B-D008E6D7C64D}">
      <dgm:prSet/>
      <dgm:spPr/>
      <dgm:t>
        <a:bodyPr/>
        <a:lstStyle/>
        <a:p>
          <a:endParaRPr lang="en-US"/>
        </a:p>
      </dgm:t>
    </dgm:pt>
    <dgm:pt modelId="{A70820EC-FBF4-40C6-87AF-B299B3D2C048}" type="pres">
      <dgm:prSet presAssocID="{7D66DC74-7FEB-4BDB-94F9-B331B9AF9C28}" presName="cycle" presStyleCnt="0">
        <dgm:presLayoutVars>
          <dgm:dir/>
          <dgm:resizeHandles val="exact"/>
        </dgm:presLayoutVars>
      </dgm:prSet>
      <dgm:spPr/>
    </dgm:pt>
    <dgm:pt modelId="{704AF875-F6EE-4BB6-82A4-60EC92B6777D}" type="pres">
      <dgm:prSet presAssocID="{58667747-A4BF-47D3-9410-B4EFE4A41CB0}" presName="dummy" presStyleCnt="0"/>
      <dgm:spPr/>
    </dgm:pt>
    <dgm:pt modelId="{809E0B27-6C51-4E7B-8F23-B57C3166A3A7}" type="pres">
      <dgm:prSet presAssocID="{58667747-A4BF-47D3-9410-B4EFE4A41CB0}" presName="node" presStyleLbl="revTx" presStyleIdx="0" presStyleCnt="3">
        <dgm:presLayoutVars>
          <dgm:bulletEnabled val="1"/>
        </dgm:presLayoutVars>
      </dgm:prSet>
      <dgm:spPr/>
    </dgm:pt>
    <dgm:pt modelId="{FDF0116C-FE64-4736-9A55-FD585C801A97}" type="pres">
      <dgm:prSet presAssocID="{6E751E24-9860-45D8-95D7-37E392817646}" presName="sibTrans" presStyleLbl="node1" presStyleIdx="0" presStyleCnt="3"/>
      <dgm:spPr/>
    </dgm:pt>
    <dgm:pt modelId="{E920FF5B-5885-4895-A9C3-FA0F33283447}" type="pres">
      <dgm:prSet presAssocID="{BAC6E712-9A8E-410F-B3A9-9FF3777FCFC2}" presName="dummy" presStyleCnt="0"/>
      <dgm:spPr/>
    </dgm:pt>
    <dgm:pt modelId="{27073214-1574-4CA4-B76F-1261D2E18BBB}" type="pres">
      <dgm:prSet presAssocID="{BAC6E712-9A8E-410F-B3A9-9FF3777FCFC2}" presName="node" presStyleLbl="revTx" presStyleIdx="1" presStyleCnt="3">
        <dgm:presLayoutVars>
          <dgm:bulletEnabled val="1"/>
        </dgm:presLayoutVars>
      </dgm:prSet>
      <dgm:spPr/>
    </dgm:pt>
    <dgm:pt modelId="{7AA14E79-AFF4-4B3D-AF28-45C41350ECB4}" type="pres">
      <dgm:prSet presAssocID="{32A76769-1DAB-4DE8-85A5-4B30F58D9C4A}" presName="sibTrans" presStyleLbl="node1" presStyleIdx="1" presStyleCnt="3"/>
      <dgm:spPr/>
    </dgm:pt>
    <dgm:pt modelId="{40676277-1840-4025-B69C-30CF89843326}" type="pres">
      <dgm:prSet presAssocID="{8F1A892B-95D1-48DE-8E2C-990CA1134ACB}" presName="dummy" presStyleCnt="0"/>
      <dgm:spPr/>
    </dgm:pt>
    <dgm:pt modelId="{D32E14C6-4977-4D3B-95F0-67EBFD3B8948}" type="pres">
      <dgm:prSet presAssocID="{8F1A892B-95D1-48DE-8E2C-990CA1134ACB}" presName="node" presStyleLbl="revTx" presStyleIdx="2" presStyleCnt="3">
        <dgm:presLayoutVars>
          <dgm:bulletEnabled val="1"/>
        </dgm:presLayoutVars>
      </dgm:prSet>
      <dgm:spPr/>
    </dgm:pt>
    <dgm:pt modelId="{AFC02D42-5E9C-4A77-A1D8-7BF4CAE80E65}" type="pres">
      <dgm:prSet presAssocID="{FD6BB231-9B24-4BFE-8F3E-AC59C72719F5}" presName="sibTrans" presStyleLbl="node1" presStyleIdx="2" presStyleCnt="3"/>
      <dgm:spPr/>
    </dgm:pt>
  </dgm:ptLst>
  <dgm:cxnLst>
    <dgm:cxn modelId="{D0DC7254-16AA-46F0-9144-6301B92E4599}" type="presOf" srcId="{8F1A892B-95D1-48DE-8E2C-990CA1134ACB}" destId="{D32E14C6-4977-4D3B-95F0-67EBFD3B8948}" srcOrd="0" destOrd="0" presId="urn:microsoft.com/office/officeart/2005/8/layout/cycle1"/>
    <dgm:cxn modelId="{07A66C20-58A8-4941-A990-A6A2049B9564}" type="presOf" srcId="{FD6BB231-9B24-4BFE-8F3E-AC59C72719F5}" destId="{AFC02D42-5E9C-4A77-A1D8-7BF4CAE80E65}" srcOrd="0" destOrd="0" presId="urn:microsoft.com/office/officeart/2005/8/layout/cycle1"/>
    <dgm:cxn modelId="{D8BE3D07-F0F4-4551-97E4-41D950FC14B9}" type="presOf" srcId="{58667747-A4BF-47D3-9410-B4EFE4A41CB0}" destId="{809E0B27-6C51-4E7B-8F23-B57C3166A3A7}" srcOrd="0" destOrd="0" presId="urn:microsoft.com/office/officeart/2005/8/layout/cycle1"/>
    <dgm:cxn modelId="{9DE731DC-CB4D-4FA4-83EB-4842CC1550C5}" srcId="{7D66DC74-7FEB-4BDB-94F9-B331B9AF9C28}" destId="{BAC6E712-9A8E-410F-B3A9-9FF3777FCFC2}" srcOrd="1" destOrd="0" parTransId="{F51B03C9-4F7E-4C13-AD07-DFC3FAD2FBA6}" sibTransId="{32A76769-1DAB-4DE8-85A5-4B30F58D9C4A}"/>
    <dgm:cxn modelId="{1E57AA23-493A-4B2D-9287-3B7ACD5DA889}" srcId="{7D66DC74-7FEB-4BDB-94F9-B331B9AF9C28}" destId="{58667747-A4BF-47D3-9410-B4EFE4A41CB0}" srcOrd="0" destOrd="0" parTransId="{679590A8-6962-4C58-88A4-70B72A3796F3}" sibTransId="{6E751E24-9860-45D8-95D7-37E392817646}"/>
    <dgm:cxn modelId="{0F0FA1EE-BE91-4104-B0FA-1AA648E7F492}" type="presOf" srcId="{6E751E24-9860-45D8-95D7-37E392817646}" destId="{FDF0116C-FE64-4736-9A55-FD585C801A97}" srcOrd="0" destOrd="0" presId="urn:microsoft.com/office/officeart/2005/8/layout/cycle1"/>
    <dgm:cxn modelId="{9D73BFF2-3A00-4308-899B-D008E6D7C64D}" srcId="{7D66DC74-7FEB-4BDB-94F9-B331B9AF9C28}" destId="{8F1A892B-95D1-48DE-8E2C-990CA1134ACB}" srcOrd="2" destOrd="0" parTransId="{4E93025B-933E-46A4-9DC2-3110CCEA324B}" sibTransId="{FD6BB231-9B24-4BFE-8F3E-AC59C72719F5}"/>
    <dgm:cxn modelId="{42497F7C-2A0F-4B65-ABE8-0DCDB59ACCC6}" type="presOf" srcId="{BAC6E712-9A8E-410F-B3A9-9FF3777FCFC2}" destId="{27073214-1574-4CA4-B76F-1261D2E18BBB}" srcOrd="0" destOrd="0" presId="urn:microsoft.com/office/officeart/2005/8/layout/cycle1"/>
    <dgm:cxn modelId="{788BE0C8-EEE9-4BC8-B048-04B9D71CE517}" type="presOf" srcId="{32A76769-1DAB-4DE8-85A5-4B30F58D9C4A}" destId="{7AA14E79-AFF4-4B3D-AF28-45C41350ECB4}" srcOrd="0" destOrd="0" presId="urn:microsoft.com/office/officeart/2005/8/layout/cycle1"/>
    <dgm:cxn modelId="{7227C97D-0B81-4D39-AAA2-DAA8E96B9653}" type="presOf" srcId="{7D66DC74-7FEB-4BDB-94F9-B331B9AF9C28}" destId="{A70820EC-FBF4-40C6-87AF-B299B3D2C048}" srcOrd="0" destOrd="0" presId="urn:microsoft.com/office/officeart/2005/8/layout/cycle1"/>
    <dgm:cxn modelId="{DC2E2C6E-833F-4117-A768-B5E9E0A5F05B}" type="presParOf" srcId="{A70820EC-FBF4-40C6-87AF-B299B3D2C048}" destId="{704AF875-F6EE-4BB6-82A4-60EC92B6777D}" srcOrd="0" destOrd="0" presId="urn:microsoft.com/office/officeart/2005/8/layout/cycle1"/>
    <dgm:cxn modelId="{ACDC5A6C-5D97-4F25-9AC8-E76AE7208B67}" type="presParOf" srcId="{A70820EC-FBF4-40C6-87AF-B299B3D2C048}" destId="{809E0B27-6C51-4E7B-8F23-B57C3166A3A7}" srcOrd="1" destOrd="0" presId="urn:microsoft.com/office/officeart/2005/8/layout/cycle1"/>
    <dgm:cxn modelId="{9256DDDE-FB52-4BEC-A039-80F1F544B78A}" type="presParOf" srcId="{A70820EC-FBF4-40C6-87AF-B299B3D2C048}" destId="{FDF0116C-FE64-4736-9A55-FD585C801A97}" srcOrd="2" destOrd="0" presId="urn:microsoft.com/office/officeart/2005/8/layout/cycle1"/>
    <dgm:cxn modelId="{60622F74-8E3B-40D4-96FB-B24049231ACE}" type="presParOf" srcId="{A70820EC-FBF4-40C6-87AF-B299B3D2C048}" destId="{E920FF5B-5885-4895-A9C3-FA0F33283447}" srcOrd="3" destOrd="0" presId="urn:microsoft.com/office/officeart/2005/8/layout/cycle1"/>
    <dgm:cxn modelId="{70F2B8D6-16A6-41BA-9D0A-4D8168992289}" type="presParOf" srcId="{A70820EC-FBF4-40C6-87AF-B299B3D2C048}" destId="{27073214-1574-4CA4-B76F-1261D2E18BBB}" srcOrd="4" destOrd="0" presId="urn:microsoft.com/office/officeart/2005/8/layout/cycle1"/>
    <dgm:cxn modelId="{0022077C-0BEB-4CD5-8DEF-0095CD6101F5}" type="presParOf" srcId="{A70820EC-FBF4-40C6-87AF-B299B3D2C048}" destId="{7AA14E79-AFF4-4B3D-AF28-45C41350ECB4}" srcOrd="5" destOrd="0" presId="urn:microsoft.com/office/officeart/2005/8/layout/cycle1"/>
    <dgm:cxn modelId="{FA4014CB-47DD-40B4-8D40-6EBF065A18E1}" type="presParOf" srcId="{A70820EC-FBF4-40C6-87AF-B299B3D2C048}" destId="{40676277-1840-4025-B69C-30CF89843326}" srcOrd="6" destOrd="0" presId="urn:microsoft.com/office/officeart/2005/8/layout/cycle1"/>
    <dgm:cxn modelId="{28D190A2-8F8E-41D5-BB40-575C5491A7D9}" type="presParOf" srcId="{A70820EC-FBF4-40C6-87AF-B299B3D2C048}" destId="{D32E14C6-4977-4D3B-95F0-67EBFD3B8948}" srcOrd="7" destOrd="0" presId="urn:microsoft.com/office/officeart/2005/8/layout/cycle1"/>
    <dgm:cxn modelId="{D4B18C6F-7703-4EDB-AD41-DD8939D705A5}" type="presParOf" srcId="{A70820EC-FBF4-40C6-87AF-B299B3D2C048}" destId="{AFC02D42-5E9C-4A77-A1D8-7BF4CAE80E65}" srcOrd="8" destOrd="0" presId="urn:microsoft.com/office/officeart/2005/8/layout/cycle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76BA9EB-2D59-4ED7-BA5B-D2C7A64A6CB2}" type="doc">
      <dgm:prSet loTypeId="urn:microsoft.com/office/officeart/2005/8/layout/radial1" loCatId="relationship" qsTypeId="urn:microsoft.com/office/officeart/2005/8/quickstyle/simple1" qsCatId="simple" csTypeId="urn:microsoft.com/office/officeart/2005/8/colors/accent1_2" csCatId="accent1" phldr="1"/>
      <dgm:spPr/>
    </dgm:pt>
    <dgm:pt modelId="{F94F512C-D759-4585-A552-3C07815CA8E8}">
      <dgm:prSet/>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chemeClr val="tx1"/>
              </a:solidFill>
              <a:effectLst/>
              <a:latin typeface="Constantia" panose="02030602050306030303" pitchFamily="18" charset="0"/>
              <a:cs typeface="Arial" panose="020B0604020202020204" pitchFamily="34" charset="0"/>
            </a:rPr>
            <a:t>The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chemeClr val="tx1"/>
              </a:solidFill>
              <a:effectLst/>
              <a:latin typeface="Constantia" panose="02030602050306030303" pitchFamily="18" charset="0"/>
              <a:cs typeface="Arial" panose="020B0604020202020204" pitchFamily="34" charset="0"/>
            </a:rPr>
            <a:t>Pope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chemeClr val="tx1"/>
              </a:solidFill>
              <a:effectLst/>
              <a:latin typeface="Constantia" panose="02030602050306030303" pitchFamily="18" charset="0"/>
              <a:cs typeface="Arial" panose="020B0604020202020204" pitchFamily="34" charset="0"/>
            </a:rPr>
            <a:t>&amp;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chemeClr val="tx1"/>
              </a:solidFill>
              <a:effectLst/>
              <a:latin typeface="Constantia" panose="02030602050306030303" pitchFamily="18" charset="0"/>
              <a:cs typeface="Arial" panose="020B0604020202020204" pitchFamily="34" charset="0"/>
            </a:rPr>
            <a:t>Bishops</a:t>
          </a:r>
        </a:p>
      </dgm:t>
    </dgm:pt>
    <dgm:pt modelId="{B6B8A980-3FBF-4185-A5A8-E4B4E4BFCD0C}" type="parTrans" cxnId="{A8F8922A-76BA-4984-B95D-43582B0F841D}">
      <dgm:prSet/>
      <dgm:spPr/>
      <dgm:t>
        <a:bodyPr/>
        <a:lstStyle/>
        <a:p>
          <a:endParaRPr lang="en-US"/>
        </a:p>
      </dgm:t>
    </dgm:pt>
    <dgm:pt modelId="{63A8572D-5A38-4178-A72A-1EA9B0AB98B4}" type="sibTrans" cxnId="{A8F8922A-76BA-4984-B95D-43582B0F841D}">
      <dgm:prSet/>
      <dgm:spPr/>
      <dgm:t>
        <a:bodyPr/>
        <a:lstStyle/>
        <a:p>
          <a:endParaRPr lang="en-US"/>
        </a:p>
      </dgm:t>
    </dgm:pt>
    <dgm:pt modelId="{B7E6BAF2-DAB5-43CE-8943-AD3B8D7776CE}">
      <dgm:prSet/>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chemeClr val="tx1"/>
              </a:solidFill>
              <a:effectLst/>
              <a:latin typeface="Constantia" panose="02030602050306030303" pitchFamily="18" charset="0"/>
              <a:cs typeface="Arial" panose="020B0604020202020204" pitchFamily="34" charset="0"/>
            </a:rPr>
            <a:t>North America</a:t>
          </a:r>
        </a:p>
      </dgm:t>
    </dgm:pt>
    <dgm:pt modelId="{F3A32EC7-8820-44EA-9EFD-AC6A89E2C983}" type="parTrans" cxnId="{1047EAB1-4738-4F25-B98F-06F4F806C097}">
      <dgm:prSet/>
      <dgm:spPr/>
      <dgm:t>
        <a:bodyPr/>
        <a:lstStyle/>
        <a:p>
          <a:endParaRPr lang="en-US"/>
        </a:p>
      </dgm:t>
    </dgm:pt>
    <dgm:pt modelId="{DF43E69F-DDDE-4CF0-8614-20E1852A1C1B}" type="sibTrans" cxnId="{1047EAB1-4738-4F25-B98F-06F4F806C097}">
      <dgm:prSet/>
      <dgm:spPr/>
      <dgm:t>
        <a:bodyPr/>
        <a:lstStyle/>
        <a:p>
          <a:endParaRPr lang="en-US"/>
        </a:p>
      </dgm:t>
    </dgm:pt>
    <dgm:pt modelId="{C593C1E4-DB91-4873-81A2-0D7AF214FD05}">
      <dgm:prSet/>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chemeClr val="tx1"/>
              </a:solidFill>
              <a:effectLst/>
              <a:latin typeface="Constantia" panose="02030602050306030303" pitchFamily="18" charset="0"/>
              <a:cs typeface="Arial" panose="020B0604020202020204" pitchFamily="34" charset="0"/>
            </a:rPr>
            <a:t>South America</a:t>
          </a:r>
        </a:p>
      </dgm:t>
    </dgm:pt>
    <dgm:pt modelId="{E77F1555-2158-49AD-8CF7-E159DAE69143}" type="parTrans" cxnId="{F72922C1-F775-4178-B075-C6F0FD703114}">
      <dgm:prSet/>
      <dgm:spPr/>
      <dgm:t>
        <a:bodyPr/>
        <a:lstStyle/>
        <a:p>
          <a:endParaRPr lang="en-US"/>
        </a:p>
      </dgm:t>
    </dgm:pt>
    <dgm:pt modelId="{15443101-95A2-4E75-B25D-67EDB00B7104}" type="sibTrans" cxnId="{F72922C1-F775-4178-B075-C6F0FD703114}">
      <dgm:prSet/>
      <dgm:spPr/>
      <dgm:t>
        <a:bodyPr/>
        <a:lstStyle/>
        <a:p>
          <a:endParaRPr lang="en-US"/>
        </a:p>
      </dgm:t>
    </dgm:pt>
    <dgm:pt modelId="{52B4CFE0-55D8-4D72-8B87-F0103D05F6B2}">
      <dgm:prSet/>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chemeClr val="tx1"/>
              </a:solidFill>
              <a:effectLst/>
              <a:latin typeface="Constantia" panose="02030602050306030303" pitchFamily="18" charset="0"/>
              <a:cs typeface="Arial" panose="020B0604020202020204" pitchFamily="34" charset="0"/>
            </a:rPr>
            <a:t>Africa</a:t>
          </a:r>
        </a:p>
      </dgm:t>
    </dgm:pt>
    <dgm:pt modelId="{EB99097C-17D8-4F02-8357-07DF7911F752}" type="parTrans" cxnId="{EB8DDA4E-C603-4F75-9D24-BFD80E1686E9}">
      <dgm:prSet/>
      <dgm:spPr/>
      <dgm:t>
        <a:bodyPr/>
        <a:lstStyle/>
        <a:p>
          <a:endParaRPr lang="en-US"/>
        </a:p>
      </dgm:t>
    </dgm:pt>
    <dgm:pt modelId="{AC3189C4-3CD0-4A13-9FAF-F766A161B8FF}" type="sibTrans" cxnId="{EB8DDA4E-C603-4F75-9D24-BFD80E1686E9}">
      <dgm:prSet/>
      <dgm:spPr/>
      <dgm:t>
        <a:bodyPr/>
        <a:lstStyle/>
        <a:p>
          <a:endParaRPr lang="en-US"/>
        </a:p>
      </dgm:t>
    </dgm:pt>
    <dgm:pt modelId="{211AFC31-40FC-4CFC-910A-99901A792E9F}">
      <dgm:prSet/>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chemeClr val="tx1"/>
              </a:solidFill>
              <a:effectLst/>
              <a:latin typeface="Constantia" panose="02030602050306030303" pitchFamily="18" charset="0"/>
              <a:cs typeface="Arial" panose="020B0604020202020204" pitchFamily="34" charset="0"/>
            </a:rPr>
            <a:t>Europe</a:t>
          </a:r>
        </a:p>
      </dgm:t>
    </dgm:pt>
    <dgm:pt modelId="{A58B2AF1-1F35-4215-B5B2-9FE373E6D0DA}" type="parTrans" cxnId="{6D09E89C-C296-4601-85BA-6073514EB44B}">
      <dgm:prSet/>
      <dgm:spPr/>
      <dgm:t>
        <a:bodyPr/>
        <a:lstStyle/>
        <a:p>
          <a:endParaRPr lang="en-US"/>
        </a:p>
      </dgm:t>
    </dgm:pt>
    <dgm:pt modelId="{C0190B29-2394-4FC9-867F-2B62CD467E93}" type="sibTrans" cxnId="{6D09E89C-C296-4601-85BA-6073514EB44B}">
      <dgm:prSet/>
      <dgm:spPr/>
      <dgm:t>
        <a:bodyPr/>
        <a:lstStyle/>
        <a:p>
          <a:endParaRPr lang="en-US"/>
        </a:p>
      </dgm:t>
    </dgm:pt>
    <dgm:pt modelId="{45211742-3F0B-4B97-A26C-D688742B29C6}">
      <dgm:prSet/>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chemeClr val="tx1"/>
              </a:solidFill>
              <a:effectLst/>
              <a:latin typeface="Constantia" panose="02030602050306030303" pitchFamily="18" charset="0"/>
              <a:cs typeface="Arial" panose="020B0604020202020204" pitchFamily="34" charset="0"/>
            </a:rPr>
            <a:t>Asia</a:t>
          </a:r>
        </a:p>
      </dgm:t>
    </dgm:pt>
    <dgm:pt modelId="{439D12A6-0EE2-4190-BE9C-A08223E2370A}" type="parTrans" cxnId="{5CB8B00C-4AA6-462B-AB5D-92D18DE6840D}">
      <dgm:prSet/>
      <dgm:spPr/>
      <dgm:t>
        <a:bodyPr/>
        <a:lstStyle/>
        <a:p>
          <a:endParaRPr lang="en-US"/>
        </a:p>
      </dgm:t>
    </dgm:pt>
    <dgm:pt modelId="{3D2A626C-4646-43AF-AE29-79BE655395B5}" type="sibTrans" cxnId="{5CB8B00C-4AA6-462B-AB5D-92D18DE6840D}">
      <dgm:prSet/>
      <dgm:spPr/>
      <dgm:t>
        <a:bodyPr/>
        <a:lstStyle/>
        <a:p>
          <a:endParaRPr lang="en-US"/>
        </a:p>
      </dgm:t>
    </dgm:pt>
    <dgm:pt modelId="{CD6EC8F3-B9DD-4E8A-A11F-BC83107096C5}">
      <dgm:prSet/>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chemeClr val="tx1"/>
              </a:solidFill>
              <a:effectLst/>
              <a:latin typeface="Constantia" panose="02030602050306030303" pitchFamily="18" charset="0"/>
              <a:cs typeface="Arial" panose="020B0604020202020204" pitchFamily="34" charset="0"/>
            </a:rPr>
            <a:t>Australia</a:t>
          </a:r>
        </a:p>
      </dgm:t>
    </dgm:pt>
    <dgm:pt modelId="{39143DC6-8753-42D3-B249-EB85B7E622C3}" type="parTrans" cxnId="{135C989B-8569-403C-A5EA-B4811A1B76A5}">
      <dgm:prSet/>
      <dgm:spPr/>
      <dgm:t>
        <a:bodyPr/>
        <a:lstStyle/>
        <a:p>
          <a:endParaRPr lang="en-US"/>
        </a:p>
      </dgm:t>
    </dgm:pt>
    <dgm:pt modelId="{7C602482-B681-450D-8650-83639D99C767}" type="sibTrans" cxnId="{135C989B-8569-403C-A5EA-B4811A1B76A5}">
      <dgm:prSet/>
      <dgm:spPr/>
      <dgm:t>
        <a:bodyPr/>
        <a:lstStyle/>
        <a:p>
          <a:endParaRPr lang="en-US"/>
        </a:p>
      </dgm:t>
    </dgm:pt>
    <dgm:pt modelId="{12842783-52EE-4FB3-8277-D404F7F41854}">
      <dgm:prSet/>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chemeClr val="tx1"/>
              </a:solidFill>
              <a:effectLst/>
              <a:latin typeface="Constantia" panose="02030602050306030303" pitchFamily="18" charset="0"/>
              <a:cs typeface="Arial" panose="020B0604020202020204" pitchFamily="34" charset="0"/>
            </a:rPr>
            <a:t>Antarctica</a:t>
          </a:r>
        </a:p>
      </dgm:t>
    </dgm:pt>
    <dgm:pt modelId="{0247E039-0484-4F99-99FA-EE0AA31C0DD4}" type="parTrans" cxnId="{4FAC17C7-3538-44AD-AC9B-BEC7C261A567}">
      <dgm:prSet/>
      <dgm:spPr/>
      <dgm:t>
        <a:bodyPr/>
        <a:lstStyle/>
        <a:p>
          <a:endParaRPr lang="en-US"/>
        </a:p>
      </dgm:t>
    </dgm:pt>
    <dgm:pt modelId="{65D775B7-2C3B-4C9E-ADEF-1692E6EEC79B}" type="sibTrans" cxnId="{4FAC17C7-3538-44AD-AC9B-BEC7C261A567}">
      <dgm:prSet/>
      <dgm:spPr/>
      <dgm:t>
        <a:bodyPr/>
        <a:lstStyle/>
        <a:p>
          <a:endParaRPr lang="en-US"/>
        </a:p>
      </dgm:t>
    </dgm:pt>
    <dgm:pt modelId="{6261AFC4-D83E-4292-9692-9770F9CE1489}" type="pres">
      <dgm:prSet presAssocID="{E76BA9EB-2D59-4ED7-BA5B-D2C7A64A6CB2}" presName="cycle" presStyleCnt="0">
        <dgm:presLayoutVars>
          <dgm:chMax val="1"/>
          <dgm:dir/>
          <dgm:animLvl val="ctr"/>
          <dgm:resizeHandles val="exact"/>
        </dgm:presLayoutVars>
      </dgm:prSet>
      <dgm:spPr/>
    </dgm:pt>
    <dgm:pt modelId="{4F2E56F5-BEE4-4CD5-9272-EE19F1560226}" type="pres">
      <dgm:prSet presAssocID="{F94F512C-D759-4585-A552-3C07815CA8E8}" presName="centerShape" presStyleLbl="node0" presStyleIdx="0" presStyleCnt="1"/>
      <dgm:spPr/>
    </dgm:pt>
    <dgm:pt modelId="{6CF60BD0-6BF8-43DA-B805-5509551DDECF}" type="pres">
      <dgm:prSet presAssocID="{F3A32EC7-8820-44EA-9EFD-AC6A89E2C983}" presName="Name9" presStyleLbl="parChTrans1D2" presStyleIdx="0" presStyleCnt="7"/>
      <dgm:spPr/>
    </dgm:pt>
    <dgm:pt modelId="{4A046CFD-1E29-4573-AE7A-B64D795AEF0C}" type="pres">
      <dgm:prSet presAssocID="{F3A32EC7-8820-44EA-9EFD-AC6A89E2C983}" presName="connTx" presStyleLbl="parChTrans1D2" presStyleIdx="0" presStyleCnt="7"/>
      <dgm:spPr/>
    </dgm:pt>
    <dgm:pt modelId="{0D4A292F-E262-47CB-9E3E-ED6F3EE2506F}" type="pres">
      <dgm:prSet presAssocID="{B7E6BAF2-DAB5-43CE-8943-AD3B8D7776CE}" presName="node" presStyleLbl="node1" presStyleIdx="0" presStyleCnt="7">
        <dgm:presLayoutVars>
          <dgm:bulletEnabled val="1"/>
        </dgm:presLayoutVars>
      </dgm:prSet>
      <dgm:spPr/>
    </dgm:pt>
    <dgm:pt modelId="{26016834-E8A9-41D7-B4B9-6DD2A2297517}" type="pres">
      <dgm:prSet presAssocID="{E77F1555-2158-49AD-8CF7-E159DAE69143}" presName="Name9" presStyleLbl="parChTrans1D2" presStyleIdx="1" presStyleCnt="7"/>
      <dgm:spPr/>
    </dgm:pt>
    <dgm:pt modelId="{8327368B-787A-4D19-BE64-0AAB747E8456}" type="pres">
      <dgm:prSet presAssocID="{E77F1555-2158-49AD-8CF7-E159DAE69143}" presName="connTx" presStyleLbl="parChTrans1D2" presStyleIdx="1" presStyleCnt="7"/>
      <dgm:spPr/>
    </dgm:pt>
    <dgm:pt modelId="{99FBF55A-ACFF-406F-B226-D5C83590ED0E}" type="pres">
      <dgm:prSet presAssocID="{C593C1E4-DB91-4873-81A2-0D7AF214FD05}" presName="node" presStyleLbl="node1" presStyleIdx="1" presStyleCnt="7">
        <dgm:presLayoutVars>
          <dgm:bulletEnabled val="1"/>
        </dgm:presLayoutVars>
      </dgm:prSet>
      <dgm:spPr/>
    </dgm:pt>
    <dgm:pt modelId="{416CB079-8DAC-44AD-83A2-F8E3AFDB99DD}" type="pres">
      <dgm:prSet presAssocID="{EB99097C-17D8-4F02-8357-07DF7911F752}" presName="Name9" presStyleLbl="parChTrans1D2" presStyleIdx="2" presStyleCnt="7"/>
      <dgm:spPr/>
    </dgm:pt>
    <dgm:pt modelId="{798AAE3E-C71A-4058-BCFF-3F1DDEDAD91E}" type="pres">
      <dgm:prSet presAssocID="{EB99097C-17D8-4F02-8357-07DF7911F752}" presName="connTx" presStyleLbl="parChTrans1D2" presStyleIdx="2" presStyleCnt="7"/>
      <dgm:spPr/>
    </dgm:pt>
    <dgm:pt modelId="{28892730-5E47-42EB-ADE7-36F961C1206D}" type="pres">
      <dgm:prSet presAssocID="{52B4CFE0-55D8-4D72-8B87-F0103D05F6B2}" presName="node" presStyleLbl="node1" presStyleIdx="2" presStyleCnt="7">
        <dgm:presLayoutVars>
          <dgm:bulletEnabled val="1"/>
        </dgm:presLayoutVars>
      </dgm:prSet>
      <dgm:spPr/>
    </dgm:pt>
    <dgm:pt modelId="{14A4AF56-8D25-4CCC-9C26-84DD5F4C186E}" type="pres">
      <dgm:prSet presAssocID="{A58B2AF1-1F35-4215-B5B2-9FE373E6D0DA}" presName="Name9" presStyleLbl="parChTrans1D2" presStyleIdx="3" presStyleCnt="7"/>
      <dgm:spPr/>
    </dgm:pt>
    <dgm:pt modelId="{61BD2FDB-1567-4AC6-9ADA-960EF36B183C}" type="pres">
      <dgm:prSet presAssocID="{A58B2AF1-1F35-4215-B5B2-9FE373E6D0DA}" presName="connTx" presStyleLbl="parChTrans1D2" presStyleIdx="3" presStyleCnt="7"/>
      <dgm:spPr/>
    </dgm:pt>
    <dgm:pt modelId="{4D8A7B98-DDC6-4B63-AB39-4B13E8666A1F}" type="pres">
      <dgm:prSet presAssocID="{211AFC31-40FC-4CFC-910A-99901A792E9F}" presName="node" presStyleLbl="node1" presStyleIdx="3" presStyleCnt="7">
        <dgm:presLayoutVars>
          <dgm:bulletEnabled val="1"/>
        </dgm:presLayoutVars>
      </dgm:prSet>
      <dgm:spPr/>
    </dgm:pt>
    <dgm:pt modelId="{5C8E9B7C-F6B5-4BA4-B4B9-2BD0823972A2}" type="pres">
      <dgm:prSet presAssocID="{439D12A6-0EE2-4190-BE9C-A08223E2370A}" presName="Name9" presStyleLbl="parChTrans1D2" presStyleIdx="4" presStyleCnt="7"/>
      <dgm:spPr/>
    </dgm:pt>
    <dgm:pt modelId="{744E6AE4-9067-4DE3-AEEA-9EE246C0730B}" type="pres">
      <dgm:prSet presAssocID="{439D12A6-0EE2-4190-BE9C-A08223E2370A}" presName="connTx" presStyleLbl="parChTrans1D2" presStyleIdx="4" presStyleCnt="7"/>
      <dgm:spPr/>
    </dgm:pt>
    <dgm:pt modelId="{586FEA5D-8EFF-4F17-9677-57781B839328}" type="pres">
      <dgm:prSet presAssocID="{45211742-3F0B-4B97-A26C-D688742B29C6}" presName="node" presStyleLbl="node1" presStyleIdx="4" presStyleCnt="7">
        <dgm:presLayoutVars>
          <dgm:bulletEnabled val="1"/>
        </dgm:presLayoutVars>
      </dgm:prSet>
      <dgm:spPr/>
    </dgm:pt>
    <dgm:pt modelId="{3B76040B-2C03-4DBF-9506-D30D48AA5B1E}" type="pres">
      <dgm:prSet presAssocID="{39143DC6-8753-42D3-B249-EB85B7E622C3}" presName="Name9" presStyleLbl="parChTrans1D2" presStyleIdx="5" presStyleCnt="7"/>
      <dgm:spPr/>
    </dgm:pt>
    <dgm:pt modelId="{CF8CA117-F3D3-4071-A25F-3E79B18D5C5B}" type="pres">
      <dgm:prSet presAssocID="{39143DC6-8753-42D3-B249-EB85B7E622C3}" presName="connTx" presStyleLbl="parChTrans1D2" presStyleIdx="5" presStyleCnt="7"/>
      <dgm:spPr/>
    </dgm:pt>
    <dgm:pt modelId="{07E4E261-399F-48B0-869D-AE49C1437DA9}" type="pres">
      <dgm:prSet presAssocID="{CD6EC8F3-B9DD-4E8A-A11F-BC83107096C5}" presName="node" presStyleLbl="node1" presStyleIdx="5" presStyleCnt="7">
        <dgm:presLayoutVars>
          <dgm:bulletEnabled val="1"/>
        </dgm:presLayoutVars>
      </dgm:prSet>
      <dgm:spPr/>
    </dgm:pt>
    <dgm:pt modelId="{69C29CF8-B9D3-4A32-B57E-BA412D88DB26}" type="pres">
      <dgm:prSet presAssocID="{0247E039-0484-4F99-99FA-EE0AA31C0DD4}" presName="Name9" presStyleLbl="parChTrans1D2" presStyleIdx="6" presStyleCnt="7"/>
      <dgm:spPr/>
    </dgm:pt>
    <dgm:pt modelId="{CA8700A8-3498-44BA-91F8-8C507502C49F}" type="pres">
      <dgm:prSet presAssocID="{0247E039-0484-4F99-99FA-EE0AA31C0DD4}" presName="connTx" presStyleLbl="parChTrans1D2" presStyleIdx="6" presStyleCnt="7"/>
      <dgm:spPr/>
    </dgm:pt>
    <dgm:pt modelId="{FC1B80A2-BA0C-4546-B07F-E96C324C90D3}" type="pres">
      <dgm:prSet presAssocID="{12842783-52EE-4FB3-8277-D404F7F41854}" presName="node" presStyleLbl="node1" presStyleIdx="6" presStyleCnt="7">
        <dgm:presLayoutVars>
          <dgm:bulletEnabled val="1"/>
        </dgm:presLayoutVars>
      </dgm:prSet>
      <dgm:spPr/>
    </dgm:pt>
  </dgm:ptLst>
  <dgm:cxnLst>
    <dgm:cxn modelId="{EB8DDA4E-C603-4F75-9D24-BFD80E1686E9}" srcId="{F94F512C-D759-4585-A552-3C07815CA8E8}" destId="{52B4CFE0-55D8-4D72-8B87-F0103D05F6B2}" srcOrd="2" destOrd="0" parTransId="{EB99097C-17D8-4F02-8357-07DF7911F752}" sibTransId="{AC3189C4-3CD0-4A13-9FAF-F766A161B8FF}"/>
    <dgm:cxn modelId="{6D09E89C-C296-4601-85BA-6073514EB44B}" srcId="{F94F512C-D759-4585-A552-3C07815CA8E8}" destId="{211AFC31-40FC-4CFC-910A-99901A792E9F}" srcOrd="3" destOrd="0" parTransId="{A58B2AF1-1F35-4215-B5B2-9FE373E6D0DA}" sibTransId="{C0190B29-2394-4FC9-867F-2B62CD467E93}"/>
    <dgm:cxn modelId="{3977438E-9422-4290-88BE-64A601CE31CC}" type="presOf" srcId="{439D12A6-0EE2-4190-BE9C-A08223E2370A}" destId="{5C8E9B7C-F6B5-4BA4-B4B9-2BD0823972A2}" srcOrd="0" destOrd="0" presId="urn:microsoft.com/office/officeart/2005/8/layout/radial1"/>
    <dgm:cxn modelId="{14F93792-89D9-4F62-B881-717D6D915DE6}" type="presOf" srcId="{A58B2AF1-1F35-4215-B5B2-9FE373E6D0DA}" destId="{14A4AF56-8D25-4CCC-9C26-84DD5F4C186E}" srcOrd="0" destOrd="0" presId="urn:microsoft.com/office/officeart/2005/8/layout/radial1"/>
    <dgm:cxn modelId="{019D5298-CA06-4F78-A85A-A7FEFD771546}" type="presOf" srcId="{0247E039-0484-4F99-99FA-EE0AA31C0DD4}" destId="{69C29CF8-B9D3-4A32-B57E-BA412D88DB26}" srcOrd="0" destOrd="0" presId="urn:microsoft.com/office/officeart/2005/8/layout/radial1"/>
    <dgm:cxn modelId="{21201292-AF4C-424C-8CEE-F76533425D5C}" type="presOf" srcId="{E77F1555-2158-49AD-8CF7-E159DAE69143}" destId="{8327368B-787A-4D19-BE64-0AAB747E8456}" srcOrd="1" destOrd="0" presId="urn:microsoft.com/office/officeart/2005/8/layout/radial1"/>
    <dgm:cxn modelId="{31F06BEA-D914-4FB6-A828-B938BD3FBA30}" type="presOf" srcId="{12842783-52EE-4FB3-8277-D404F7F41854}" destId="{FC1B80A2-BA0C-4546-B07F-E96C324C90D3}" srcOrd="0" destOrd="0" presId="urn:microsoft.com/office/officeart/2005/8/layout/radial1"/>
    <dgm:cxn modelId="{3604EF11-6439-46C9-BF0F-60CB740B24AA}" type="presOf" srcId="{F3A32EC7-8820-44EA-9EFD-AC6A89E2C983}" destId="{6CF60BD0-6BF8-43DA-B805-5509551DDECF}" srcOrd="0" destOrd="0" presId="urn:microsoft.com/office/officeart/2005/8/layout/radial1"/>
    <dgm:cxn modelId="{1047EAB1-4738-4F25-B98F-06F4F806C097}" srcId="{F94F512C-D759-4585-A552-3C07815CA8E8}" destId="{B7E6BAF2-DAB5-43CE-8943-AD3B8D7776CE}" srcOrd="0" destOrd="0" parTransId="{F3A32EC7-8820-44EA-9EFD-AC6A89E2C983}" sibTransId="{DF43E69F-DDDE-4CF0-8614-20E1852A1C1B}"/>
    <dgm:cxn modelId="{FE1938CC-9822-44B9-8823-FBD19F384864}" type="presOf" srcId="{45211742-3F0B-4B97-A26C-D688742B29C6}" destId="{586FEA5D-8EFF-4F17-9677-57781B839328}" srcOrd="0" destOrd="0" presId="urn:microsoft.com/office/officeart/2005/8/layout/radial1"/>
    <dgm:cxn modelId="{297B73D6-15D3-4C76-86BE-0999675C0513}" type="presOf" srcId="{A58B2AF1-1F35-4215-B5B2-9FE373E6D0DA}" destId="{61BD2FDB-1567-4AC6-9ADA-960EF36B183C}" srcOrd="1" destOrd="0" presId="urn:microsoft.com/office/officeart/2005/8/layout/radial1"/>
    <dgm:cxn modelId="{69B91EBA-7A33-4A61-B993-CA3BDA628547}" type="presOf" srcId="{39143DC6-8753-42D3-B249-EB85B7E622C3}" destId="{3B76040B-2C03-4DBF-9506-D30D48AA5B1E}" srcOrd="0" destOrd="0" presId="urn:microsoft.com/office/officeart/2005/8/layout/radial1"/>
    <dgm:cxn modelId="{EA9663D7-C67A-4265-8B7E-6CFA48CA7FCE}" type="presOf" srcId="{C593C1E4-DB91-4873-81A2-0D7AF214FD05}" destId="{99FBF55A-ACFF-406F-B226-D5C83590ED0E}" srcOrd="0" destOrd="0" presId="urn:microsoft.com/office/officeart/2005/8/layout/radial1"/>
    <dgm:cxn modelId="{4FAC17C7-3538-44AD-AC9B-BEC7C261A567}" srcId="{F94F512C-D759-4585-A552-3C07815CA8E8}" destId="{12842783-52EE-4FB3-8277-D404F7F41854}" srcOrd="6" destOrd="0" parTransId="{0247E039-0484-4F99-99FA-EE0AA31C0DD4}" sibTransId="{65D775B7-2C3B-4C9E-ADEF-1692E6EEC79B}"/>
    <dgm:cxn modelId="{8512B2AA-3F32-4D2B-891B-A9DBD2DEB15E}" type="presOf" srcId="{52B4CFE0-55D8-4D72-8B87-F0103D05F6B2}" destId="{28892730-5E47-42EB-ADE7-36F961C1206D}" srcOrd="0" destOrd="0" presId="urn:microsoft.com/office/officeart/2005/8/layout/radial1"/>
    <dgm:cxn modelId="{135C989B-8569-403C-A5EA-B4811A1B76A5}" srcId="{F94F512C-D759-4585-A552-3C07815CA8E8}" destId="{CD6EC8F3-B9DD-4E8A-A11F-BC83107096C5}" srcOrd="5" destOrd="0" parTransId="{39143DC6-8753-42D3-B249-EB85B7E622C3}" sibTransId="{7C602482-B681-450D-8650-83639D99C767}"/>
    <dgm:cxn modelId="{5CB8B00C-4AA6-462B-AB5D-92D18DE6840D}" srcId="{F94F512C-D759-4585-A552-3C07815CA8E8}" destId="{45211742-3F0B-4B97-A26C-D688742B29C6}" srcOrd="4" destOrd="0" parTransId="{439D12A6-0EE2-4190-BE9C-A08223E2370A}" sibTransId="{3D2A626C-4646-43AF-AE29-79BE655395B5}"/>
    <dgm:cxn modelId="{5C3915AB-82E2-4678-90DE-32720F03E122}" type="presOf" srcId="{EB99097C-17D8-4F02-8357-07DF7911F752}" destId="{416CB079-8DAC-44AD-83A2-F8E3AFDB99DD}" srcOrd="0" destOrd="0" presId="urn:microsoft.com/office/officeart/2005/8/layout/radial1"/>
    <dgm:cxn modelId="{D02CB6C0-7A36-45CE-B92C-12B04534BA9E}" type="presOf" srcId="{39143DC6-8753-42D3-B249-EB85B7E622C3}" destId="{CF8CA117-F3D3-4071-A25F-3E79B18D5C5B}" srcOrd="1" destOrd="0" presId="urn:microsoft.com/office/officeart/2005/8/layout/radial1"/>
    <dgm:cxn modelId="{A8F8922A-76BA-4984-B95D-43582B0F841D}" srcId="{E76BA9EB-2D59-4ED7-BA5B-D2C7A64A6CB2}" destId="{F94F512C-D759-4585-A552-3C07815CA8E8}" srcOrd="0" destOrd="0" parTransId="{B6B8A980-3FBF-4185-A5A8-E4B4E4BFCD0C}" sibTransId="{63A8572D-5A38-4178-A72A-1EA9B0AB98B4}"/>
    <dgm:cxn modelId="{0CFB9594-17FC-4314-B324-12E7479AF474}" type="presOf" srcId="{E76BA9EB-2D59-4ED7-BA5B-D2C7A64A6CB2}" destId="{6261AFC4-D83E-4292-9692-9770F9CE1489}" srcOrd="0" destOrd="0" presId="urn:microsoft.com/office/officeart/2005/8/layout/radial1"/>
    <dgm:cxn modelId="{9A8A7B72-DA46-49C8-8C4F-7201176262CF}" type="presOf" srcId="{EB99097C-17D8-4F02-8357-07DF7911F752}" destId="{798AAE3E-C71A-4058-BCFF-3F1DDEDAD91E}" srcOrd="1" destOrd="0" presId="urn:microsoft.com/office/officeart/2005/8/layout/radial1"/>
    <dgm:cxn modelId="{44FA7DD3-1297-4F25-ACEB-F7E7AF1CD474}" type="presOf" srcId="{0247E039-0484-4F99-99FA-EE0AA31C0DD4}" destId="{CA8700A8-3498-44BA-91F8-8C507502C49F}" srcOrd="1" destOrd="0" presId="urn:microsoft.com/office/officeart/2005/8/layout/radial1"/>
    <dgm:cxn modelId="{F72922C1-F775-4178-B075-C6F0FD703114}" srcId="{F94F512C-D759-4585-A552-3C07815CA8E8}" destId="{C593C1E4-DB91-4873-81A2-0D7AF214FD05}" srcOrd="1" destOrd="0" parTransId="{E77F1555-2158-49AD-8CF7-E159DAE69143}" sibTransId="{15443101-95A2-4E75-B25D-67EDB00B7104}"/>
    <dgm:cxn modelId="{CFAD3636-70B8-49FB-87C9-A259C002619B}" type="presOf" srcId="{211AFC31-40FC-4CFC-910A-99901A792E9F}" destId="{4D8A7B98-DDC6-4B63-AB39-4B13E8666A1F}" srcOrd="0" destOrd="0" presId="urn:microsoft.com/office/officeart/2005/8/layout/radial1"/>
    <dgm:cxn modelId="{6C340490-2F69-44F0-BF90-5A66D100A124}" type="presOf" srcId="{E77F1555-2158-49AD-8CF7-E159DAE69143}" destId="{26016834-E8A9-41D7-B4B9-6DD2A2297517}" srcOrd="0" destOrd="0" presId="urn:microsoft.com/office/officeart/2005/8/layout/radial1"/>
    <dgm:cxn modelId="{9A68EE28-ADD1-4A8F-A596-1125AC7CA6F4}" type="presOf" srcId="{439D12A6-0EE2-4190-BE9C-A08223E2370A}" destId="{744E6AE4-9067-4DE3-AEEA-9EE246C0730B}" srcOrd="1" destOrd="0" presId="urn:microsoft.com/office/officeart/2005/8/layout/radial1"/>
    <dgm:cxn modelId="{F4964521-1790-40B3-8030-4D2D188BCA06}" type="presOf" srcId="{B7E6BAF2-DAB5-43CE-8943-AD3B8D7776CE}" destId="{0D4A292F-E262-47CB-9E3E-ED6F3EE2506F}" srcOrd="0" destOrd="0" presId="urn:microsoft.com/office/officeart/2005/8/layout/radial1"/>
    <dgm:cxn modelId="{DDAA4900-88A7-4AE6-B28F-B7E5F1462B78}" type="presOf" srcId="{F94F512C-D759-4585-A552-3C07815CA8E8}" destId="{4F2E56F5-BEE4-4CD5-9272-EE19F1560226}" srcOrd="0" destOrd="0" presId="urn:microsoft.com/office/officeart/2005/8/layout/radial1"/>
    <dgm:cxn modelId="{9528040A-42FD-4DB9-8B4C-3EFFCA282661}" type="presOf" srcId="{F3A32EC7-8820-44EA-9EFD-AC6A89E2C983}" destId="{4A046CFD-1E29-4573-AE7A-B64D795AEF0C}" srcOrd="1" destOrd="0" presId="urn:microsoft.com/office/officeart/2005/8/layout/radial1"/>
    <dgm:cxn modelId="{C448918E-09C2-4283-B7C1-9981F6D1A731}" type="presOf" srcId="{CD6EC8F3-B9DD-4E8A-A11F-BC83107096C5}" destId="{07E4E261-399F-48B0-869D-AE49C1437DA9}" srcOrd="0" destOrd="0" presId="urn:microsoft.com/office/officeart/2005/8/layout/radial1"/>
    <dgm:cxn modelId="{CE0D147D-580E-411C-A578-0170557A7240}" type="presParOf" srcId="{6261AFC4-D83E-4292-9692-9770F9CE1489}" destId="{4F2E56F5-BEE4-4CD5-9272-EE19F1560226}" srcOrd="0" destOrd="0" presId="urn:microsoft.com/office/officeart/2005/8/layout/radial1"/>
    <dgm:cxn modelId="{CB169A30-AFC8-4AA3-981E-6E51E94CFF64}" type="presParOf" srcId="{6261AFC4-D83E-4292-9692-9770F9CE1489}" destId="{6CF60BD0-6BF8-43DA-B805-5509551DDECF}" srcOrd="1" destOrd="0" presId="urn:microsoft.com/office/officeart/2005/8/layout/radial1"/>
    <dgm:cxn modelId="{12A99A3A-D53A-46DB-9C7A-EA3D5A1399E8}" type="presParOf" srcId="{6CF60BD0-6BF8-43DA-B805-5509551DDECF}" destId="{4A046CFD-1E29-4573-AE7A-B64D795AEF0C}" srcOrd="0" destOrd="0" presId="urn:microsoft.com/office/officeart/2005/8/layout/radial1"/>
    <dgm:cxn modelId="{0114DC29-A5DD-43B8-8785-22B185A6A327}" type="presParOf" srcId="{6261AFC4-D83E-4292-9692-9770F9CE1489}" destId="{0D4A292F-E262-47CB-9E3E-ED6F3EE2506F}" srcOrd="2" destOrd="0" presId="urn:microsoft.com/office/officeart/2005/8/layout/radial1"/>
    <dgm:cxn modelId="{516B80F7-D8EF-491D-BEC0-EFABFB17EA99}" type="presParOf" srcId="{6261AFC4-D83E-4292-9692-9770F9CE1489}" destId="{26016834-E8A9-41D7-B4B9-6DD2A2297517}" srcOrd="3" destOrd="0" presId="urn:microsoft.com/office/officeart/2005/8/layout/radial1"/>
    <dgm:cxn modelId="{1D4D4A21-E88E-4B46-86E9-8769C8F6C0B9}" type="presParOf" srcId="{26016834-E8A9-41D7-B4B9-6DD2A2297517}" destId="{8327368B-787A-4D19-BE64-0AAB747E8456}" srcOrd="0" destOrd="0" presId="urn:microsoft.com/office/officeart/2005/8/layout/radial1"/>
    <dgm:cxn modelId="{4278E8CF-B108-4AA6-B199-0C55847F8B28}" type="presParOf" srcId="{6261AFC4-D83E-4292-9692-9770F9CE1489}" destId="{99FBF55A-ACFF-406F-B226-D5C83590ED0E}" srcOrd="4" destOrd="0" presId="urn:microsoft.com/office/officeart/2005/8/layout/radial1"/>
    <dgm:cxn modelId="{8B05DF42-672D-4371-B268-AB12251F834D}" type="presParOf" srcId="{6261AFC4-D83E-4292-9692-9770F9CE1489}" destId="{416CB079-8DAC-44AD-83A2-F8E3AFDB99DD}" srcOrd="5" destOrd="0" presId="urn:microsoft.com/office/officeart/2005/8/layout/radial1"/>
    <dgm:cxn modelId="{3DA3BE76-ABB7-4BB4-B6AC-A7739F20F96E}" type="presParOf" srcId="{416CB079-8DAC-44AD-83A2-F8E3AFDB99DD}" destId="{798AAE3E-C71A-4058-BCFF-3F1DDEDAD91E}" srcOrd="0" destOrd="0" presId="urn:microsoft.com/office/officeart/2005/8/layout/radial1"/>
    <dgm:cxn modelId="{FD40E1BE-A41B-4EA4-B7BE-530FB45506C3}" type="presParOf" srcId="{6261AFC4-D83E-4292-9692-9770F9CE1489}" destId="{28892730-5E47-42EB-ADE7-36F961C1206D}" srcOrd="6" destOrd="0" presId="urn:microsoft.com/office/officeart/2005/8/layout/radial1"/>
    <dgm:cxn modelId="{085CE58E-B3D4-443E-821D-CF053FFD4D3D}" type="presParOf" srcId="{6261AFC4-D83E-4292-9692-9770F9CE1489}" destId="{14A4AF56-8D25-4CCC-9C26-84DD5F4C186E}" srcOrd="7" destOrd="0" presId="urn:microsoft.com/office/officeart/2005/8/layout/radial1"/>
    <dgm:cxn modelId="{463C57B9-CF38-4847-9144-AF8F783C4BB6}" type="presParOf" srcId="{14A4AF56-8D25-4CCC-9C26-84DD5F4C186E}" destId="{61BD2FDB-1567-4AC6-9ADA-960EF36B183C}" srcOrd="0" destOrd="0" presId="urn:microsoft.com/office/officeart/2005/8/layout/radial1"/>
    <dgm:cxn modelId="{1181469F-7842-4D4D-AC15-FC3A2C189136}" type="presParOf" srcId="{6261AFC4-D83E-4292-9692-9770F9CE1489}" destId="{4D8A7B98-DDC6-4B63-AB39-4B13E8666A1F}" srcOrd="8" destOrd="0" presId="urn:microsoft.com/office/officeart/2005/8/layout/radial1"/>
    <dgm:cxn modelId="{759863CD-D2AB-4AD5-9C89-A5958E73FF08}" type="presParOf" srcId="{6261AFC4-D83E-4292-9692-9770F9CE1489}" destId="{5C8E9B7C-F6B5-4BA4-B4B9-2BD0823972A2}" srcOrd="9" destOrd="0" presId="urn:microsoft.com/office/officeart/2005/8/layout/radial1"/>
    <dgm:cxn modelId="{6ABFEBE0-650A-4A06-9D56-EEDA244A2570}" type="presParOf" srcId="{5C8E9B7C-F6B5-4BA4-B4B9-2BD0823972A2}" destId="{744E6AE4-9067-4DE3-AEEA-9EE246C0730B}" srcOrd="0" destOrd="0" presId="urn:microsoft.com/office/officeart/2005/8/layout/radial1"/>
    <dgm:cxn modelId="{32E81A20-3E10-4AD9-9CAA-E54D221E9C08}" type="presParOf" srcId="{6261AFC4-D83E-4292-9692-9770F9CE1489}" destId="{586FEA5D-8EFF-4F17-9677-57781B839328}" srcOrd="10" destOrd="0" presId="urn:microsoft.com/office/officeart/2005/8/layout/radial1"/>
    <dgm:cxn modelId="{D258A11C-5D9F-49DD-8C2B-EDABA84CD391}" type="presParOf" srcId="{6261AFC4-D83E-4292-9692-9770F9CE1489}" destId="{3B76040B-2C03-4DBF-9506-D30D48AA5B1E}" srcOrd="11" destOrd="0" presId="urn:microsoft.com/office/officeart/2005/8/layout/radial1"/>
    <dgm:cxn modelId="{B8B40455-732C-4D6B-8297-64CA6C9BBFF8}" type="presParOf" srcId="{3B76040B-2C03-4DBF-9506-D30D48AA5B1E}" destId="{CF8CA117-F3D3-4071-A25F-3E79B18D5C5B}" srcOrd="0" destOrd="0" presId="urn:microsoft.com/office/officeart/2005/8/layout/radial1"/>
    <dgm:cxn modelId="{D942E152-6383-42D9-ACA0-5E840C303424}" type="presParOf" srcId="{6261AFC4-D83E-4292-9692-9770F9CE1489}" destId="{07E4E261-399F-48B0-869D-AE49C1437DA9}" srcOrd="12" destOrd="0" presId="urn:microsoft.com/office/officeart/2005/8/layout/radial1"/>
    <dgm:cxn modelId="{E711BC36-1EED-489E-B36C-B814950F47D6}" type="presParOf" srcId="{6261AFC4-D83E-4292-9692-9770F9CE1489}" destId="{69C29CF8-B9D3-4A32-B57E-BA412D88DB26}" srcOrd="13" destOrd="0" presId="urn:microsoft.com/office/officeart/2005/8/layout/radial1"/>
    <dgm:cxn modelId="{CABD201C-6D5F-4E10-B135-F57C6671A04F}" type="presParOf" srcId="{69C29CF8-B9D3-4A32-B57E-BA412D88DB26}" destId="{CA8700A8-3498-44BA-91F8-8C507502C49F}" srcOrd="0" destOrd="0" presId="urn:microsoft.com/office/officeart/2005/8/layout/radial1"/>
    <dgm:cxn modelId="{3ED3416D-01D6-47CD-92E4-E23F07908D8B}" type="presParOf" srcId="{6261AFC4-D83E-4292-9692-9770F9CE1489}" destId="{FC1B80A2-BA0C-4546-B07F-E96C324C90D3}" srcOrd="14" destOrd="0" presId="urn:microsoft.com/office/officeart/2005/8/layout/radial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4285620-94E4-41FB-948E-9D8222FEEC7D}" type="doc">
      <dgm:prSet loTypeId="urn:microsoft.com/office/officeart/2005/8/layout/radial1" loCatId="relationship" qsTypeId="urn:microsoft.com/office/officeart/2005/8/quickstyle/simple1" qsCatId="simple" csTypeId="urn:microsoft.com/office/officeart/2005/8/colors/accent1_2" csCatId="accent1" phldr="1"/>
      <dgm:spPr/>
    </dgm:pt>
    <dgm:pt modelId="{FEE00DE6-6220-43D2-BD59-0DC21B56A2C5}">
      <dgm:prSet/>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chemeClr val="tx1"/>
              </a:solidFill>
              <a:effectLst/>
              <a:latin typeface="Constantia" panose="02030602050306030303" pitchFamily="18" charset="0"/>
              <a:cs typeface="Arial" panose="020B0604020202020204" pitchFamily="34" charset="0"/>
            </a:rPr>
            <a:t>Archbishop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chemeClr val="tx1"/>
              </a:solidFill>
              <a:effectLst/>
              <a:latin typeface="Constantia" panose="02030602050306030303" pitchFamily="18" charset="0"/>
              <a:cs typeface="Arial" panose="020B0604020202020204" pitchFamily="34" charset="0"/>
            </a:rPr>
            <a:t>of Newark</a:t>
          </a:r>
        </a:p>
      </dgm:t>
    </dgm:pt>
    <dgm:pt modelId="{5784B0A5-84DC-40C6-BFAB-82AD719FE666}" type="parTrans" cxnId="{F6BE351E-A6A0-4405-8030-2F5D57E69867}">
      <dgm:prSet/>
      <dgm:spPr/>
      <dgm:t>
        <a:bodyPr/>
        <a:lstStyle/>
        <a:p>
          <a:endParaRPr lang="en-US"/>
        </a:p>
      </dgm:t>
    </dgm:pt>
    <dgm:pt modelId="{F349CED7-8E3F-4C78-9478-8AC59F8842BB}" type="sibTrans" cxnId="{F6BE351E-A6A0-4405-8030-2F5D57E69867}">
      <dgm:prSet/>
      <dgm:spPr/>
      <dgm:t>
        <a:bodyPr/>
        <a:lstStyle/>
        <a:p>
          <a:endParaRPr lang="en-US"/>
        </a:p>
      </dgm:t>
    </dgm:pt>
    <dgm:pt modelId="{B1CB211F-0B96-49E7-B0E3-C49317D65E11}">
      <dgm:prSet/>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chemeClr val="tx1"/>
              </a:solidFill>
              <a:effectLst/>
              <a:latin typeface="Constantia" panose="02030602050306030303" pitchFamily="18" charset="0"/>
              <a:cs typeface="Arial" panose="020B0604020202020204" pitchFamily="34" charset="0"/>
            </a:rPr>
            <a:t>Laity</a:t>
          </a:r>
        </a:p>
      </dgm:t>
    </dgm:pt>
    <dgm:pt modelId="{D39A5AD2-570F-48FB-AC35-F7A8B25A443F}" type="parTrans" cxnId="{21CFB8D9-58C1-4A74-A14B-BD9132AD8767}">
      <dgm:prSet/>
      <dgm:spPr/>
      <dgm:t>
        <a:bodyPr/>
        <a:lstStyle/>
        <a:p>
          <a:endParaRPr lang="en-US"/>
        </a:p>
      </dgm:t>
    </dgm:pt>
    <dgm:pt modelId="{1170BF65-F151-46D4-8C07-2A87FD4AC4DE}" type="sibTrans" cxnId="{21CFB8D9-58C1-4A74-A14B-BD9132AD8767}">
      <dgm:prSet/>
      <dgm:spPr/>
      <dgm:t>
        <a:bodyPr/>
        <a:lstStyle/>
        <a:p>
          <a:endParaRPr lang="en-US"/>
        </a:p>
      </dgm:t>
    </dgm:pt>
    <dgm:pt modelId="{E79563B6-F9FF-4B69-A4D3-971C89524407}">
      <dgm:prSet/>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chemeClr val="tx1"/>
              </a:solidFill>
              <a:effectLst/>
              <a:latin typeface="Constantia" panose="02030602050306030303" pitchFamily="18" charset="0"/>
              <a:cs typeface="Arial" panose="020B0604020202020204" pitchFamily="34" charset="0"/>
            </a:rPr>
            <a:t>Diocesan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chemeClr val="tx1"/>
              </a:solidFill>
              <a:effectLst/>
              <a:latin typeface="Constantia" panose="02030602050306030303" pitchFamily="18" charset="0"/>
              <a:cs typeface="Arial" panose="020B0604020202020204" pitchFamily="34" charset="0"/>
            </a:rPr>
            <a:t>Offices</a:t>
          </a:r>
        </a:p>
      </dgm:t>
    </dgm:pt>
    <dgm:pt modelId="{BCC5CB9E-672B-48C4-A489-2411950C1ABE}" type="parTrans" cxnId="{A7C58864-EEEA-4122-A95A-83CE58DE986C}">
      <dgm:prSet/>
      <dgm:spPr/>
      <dgm:t>
        <a:bodyPr/>
        <a:lstStyle/>
        <a:p>
          <a:endParaRPr lang="en-US"/>
        </a:p>
      </dgm:t>
    </dgm:pt>
    <dgm:pt modelId="{2D28EAED-421D-4D44-AD5F-4151096A47D0}" type="sibTrans" cxnId="{A7C58864-EEEA-4122-A95A-83CE58DE986C}">
      <dgm:prSet/>
      <dgm:spPr/>
      <dgm:t>
        <a:bodyPr/>
        <a:lstStyle/>
        <a:p>
          <a:endParaRPr lang="en-US"/>
        </a:p>
      </dgm:t>
    </dgm:pt>
    <dgm:pt modelId="{0C30CF3F-9991-4B3E-986C-DA58D4D74B14}">
      <dgm:prSet/>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chemeClr val="tx1"/>
              </a:solidFill>
              <a:effectLst/>
              <a:latin typeface="Constantia" panose="02030602050306030303" pitchFamily="18" charset="0"/>
              <a:cs typeface="Arial" panose="020B0604020202020204" pitchFamily="34" charset="0"/>
            </a:rPr>
            <a:t>Priests</a:t>
          </a:r>
        </a:p>
      </dgm:t>
    </dgm:pt>
    <dgm:pt modelId="{3A42B51F-2629-4A71-A53C-D307FAC104AC}" type="parTrans" cxnId="{DCA6BEF2-24ED-4008-8755-1F81156D84B6}">
      <dgm:prSet/>
      <dgm:spPr/>
      <dgm:t>
        <a:bodyPr/>
        <a:lstStyle/>
        <a:p>
          <a:endParaRPr lang="en-US"/>
        </a:p>
      </dgm:t>
    </dgm:pt>
    <dgm:pt modelId="{AF7719EE-E508-40E4-9C81-136D368F4CA6}" type="sibTrans" cxnId="{DCA6BEF2-24ED-4008-8755-1F81156D84B6}">
      <dgm:prSet/>
      <dgm:spPr/>
      <dgm:t>
        <a:bodyPr/>
        <a:lstStyle/>
        <a:p>
          <a:endParaRPr lang="en-US"/>
        </a:p>
      </dgm:t>
    </dgm:pt>
    <dgm:pt modelId="{F37BFB03-7845-46DA-8E27-66CD13E35E1B}">
      <dgm:prSet/>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chemeClr val="tx1"/>
              </a:solidFill>
              <a:effectLst/>
              <a:latin typeface="Constantia" panose="02030602050306030303" pitchFamily="18" charset="0"/>
              <a:cs typeface="Arial" panose="020B0604020202020204" pitchFamily="34" charset="0"/>
            </a:rPr>
            <a:t>Hospitals </a:t>
          </a:r>
        </a:p>
      </dgm:t>
    </dgm:pt>
    <dgm:pt modelId="{77296529-F6C7-4280-8167-CD7FE9EC9D46}" type="parTrans" cxnId="{187BF8E7-F7EF-495D-81A1-3BD3C80E7887}">
      <dgm:prSet/>
      <dgm:spPr/>
      <dgm:t>
        <a:bodyPr/>
        <a:lstStyle/>
        <a:p>
          <a:endParaRPr lang="en-US"/>
        </a:p>
      </dgm:t>
    </dgm:pt>
    <dgm:pt modelId="{DD362AED-081D-42F1-B8D6-9F4DC1500CCB}" type="sibTrans" cxnId="{187BF8E7-F7EF-495D-81A1-3BD3C80E7887}">
      <dgm:prSet/>
      <dgm:spPr/>
      <dgm:t>
        <a:bodyPr/>
        <a:lstStyle/>
        <a:p>
          <a:endParaRPr lang="en-US"/>
        </a:p>
      </dgm:t>
    </dgm:pt>
    <dgm:pt modelId="{A253D0F5-C1F2-4720-BFE0-5497E7FF8A08}">
      <dgm:prSet/>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chemeClr val="tx1"/>
              </a:solidFill>
              <a:effectLst/>
              <a:latin typeface="Constantia" panose="02030602050306030303" pitchFamily="18" charset="0"/>
              <a:cs typeface="Arial" panose="020B0604020202020204" pitchFamily="34" charset="0"/>
            </a:rPr>
            <a:t>Parishes</a:t>
          </a:r>
        </a:p>
      </dgm:t>
    </dgm:pt>
    <dgm:pt modelId="{988DF689-7FB6-40EC-8BC1-559EE292A5B4}" type="parTrans" cxnId="{58039A74-2A4C-4600-95E2-79DFC0389119}">
      <dgm:prSet/>
      <dgm:spPr/>
      <dgm:t>
        <a:bodyPr/>
        <a:lstStyle/>
        <a:p>
          <a:endParaRPr lang="en-US"/>
        </a:p>
      </dgm:t>
    </dgm:pt>
    <dgm:pt modelId="{D3601C28-18F2-4400-893B-64AAA07722D2}" type="sibTrans" cxnId="{58039A74-2A4C-4600-95E2-79DFC0389119}">
      <dgm:prSet/>
      <dgm:spPr/>
      <dgm:t>
        <a:bodyPr/>
        <a:lstStyle/>
        <a:p>
          <a:endParaRPr lang="en-US"/>
        </a:p>
      </dgm:t>
    </dgm:pt>
    <dgm:pt modelId="{60F89B5D-46CE-4313-95EC-7710DDD2B661}">
      <dgm:prSet/>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chemeClr val="tx1"/>
              </a:solidFill>
              <a:effectLst/>
              <a:latin typeface="Constantia" panose="02030602050306030303" pitchFamily="18" charset="0"/>
              <a:cs typeface="Arial" panose="020B0604020202020204" pitchFamily="34" charset="0"/>
            </a:rPr>
            <a:t>Other</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chemeClr val="tx1"/>
              </a:solidFill>
              <a:effectLst/>
              <a:latin typeface="Constantia" panose="02030602050306030303" pitchFamily="18" charset="0"/>
              <a:cs typeface="Arial" panose="020B0604020202020204" pitchFamily="34" charset="0"/>
            </a:rPr>
            <a:t>Ministries</a:t>
          </a:r>
        </a:p>
      </dgm:t>
    </dgm:pt>
    <dgm:pt modelId="{2C8EF7B1-CCF7-40BE-ABE3-AF5E2DF2E08D}" type="parTrans" cxnId="{BBCF5687-BDC7-4CCD-9E50-DCD5881BD343}">
      <dgm:prSet/>
      <dgm:spPr/>
      <dgm:t>
        <a:bodyPr/>
        <a:lstStyle/>
        <a:p>
          <a:endParaRPr lang="en-US"/>
        </a:p>
      </dgm:t>
    </dgm:pt>
    <dgm:pt modelId="{DDEAF9EB-0C28-4211-8F16-BB0DBDC306B0}" type="sibTrans" cxnId="{BBCF5687-BDC7-4CCD-9E50-DCD5881BD343}">
      <dgm:prSet/>
      <dgm:spPr/>
      <dgm:t>
        <a:bodyPr/>
        <a:lstStyle/>
        <a:p>
          <a:endParaRPr lang="en-US"/>
        </a:p>
      </dgm:t>
    </dgm:pt>
    <dgm:pt modelId="{4D859376-3EF2-4E0B-965F-DB13E305113E}">
      <dgm:prSet/>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chemeClr val="tx1"/>
              </a:solidFill>
              <a:effectLst/>
              <a:latin typeface="Constantia" panose="02030602050306030303" pitchFamily="18" charset="0"/>
              <a:cs typeface="Arial" panose="020B0604020202020204" pitchFamily="34" charset="0"/>
            </a:rPr>
            <a:t>Schools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chemeClr val="tx1"/>
              </a:solidFill>
              <a:effectLst/>
              <a:latin typeface="Constantia" panose="02030602050306030303" pitchFamily="18" charset="0"/>
              <a:cs typeface="Arial" panose="020B0604020202020204" pitchFamily="34" charset="0"/>
            </a:rPr>
            <a:t>Colleges </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b="0" i="0" u="none" strike="noStrike" cap="none" normalizeH="0" baseline="0" dirty="0">
            <a:ln>
              <a:noFill/>
            </a:ln>
            <a:solidFill>
              <a:schemeClr val="tx1"/>
            </a:solidFill>
            <a:effectLst/>
            <a:latin typeface="Tahoma" panose="020B0604030504040204" pitchFamily="34" charset="0"/>
            <a:cs typeface="Arial" panose="020B0604020202020204" pitchFamily="34" charset="0"/>
          </a:endParaRPr>
        </a:p>
      </dgm:t>
    </dgm:pt>
    <dgm:pt modelId="{D3388319-6884-4C49-A88F-B47E31048501}" type="parTrans" cxnId="{D5959C79-6025-4F94-85A0-57B6345DA8E6}">
      <dgm:prSet/>
      <dgm:spPr/>
      <dgm:t>
        <a:bodyPr/>
        <a:lstStyle/>
        <a:p>
          <a:endParaRPr lang="en-US"/>
        </a:p>
      </dgm:t>
    </dgm:pt>
    <dgm:pt modelId="{A2486605-CB49-4808-9847-53C5407F204F}" type="sibTrans" cxnId="{D5959C79-6025-4F94-85A0-57B6345DA8E6}">
      <dgm:prSet/>
      <dgm:spPr/>
      <dgm:t>
        <a:bodyPr/>
        <a:lstStyle/>
        <a:p>
          <a:endParaRPr lang="en-US"/>
        </a:p>
      </dgm:t>
    </dgm:pt>
    <dgm:pt modelId="{9ED9A2C9-01F7-4298-B051-397314170A6B}" type="pres">
      <dgm:prSet presAssocID="{94285620-94E4-41FB-948E-9D8222FEEC7D}" presName="cycle" presStyleCnt="0">
        <dgm:presLayoutVars>
          <dgm:chMax val="1"/>
          <dgm:dir/>
          <dgm:animLvl val="ctr"/>
          <dgm:resizeHandles val="exact"/>
        </dgm:presLayoutVars>
      </dgm:prSet>
      <dgm:spPr/>
    </dgm:pt>
    <dgm:pt modelId="{6E0951E3-8802-4EFB-90F3-27451B8CF507}" type="pres">
      <dgm:prSet presAssocID="{FEE00DE6-6220-43D2-BD59-0DC21B56A2C5}" presName="centerShape" presStyleLbl="node0" presStyleIdx="0" presStyleCnt="1"/>
      <dgm:spPr/>
    </dgm:pt>
    <dgm:pt modelId="{3E1E921F-D916-4D71-AEBA-3B7A3AF55EC6}" type="pres">
      <dgm:prSet presAssocID="{D39A5AD2-570F-48FB-AC35-F7A8B25A443F}" presName="Name9" presStyleLbl="parChTrans1D2" presStyleIdx="0" presStyleCnt="7"/>
      <dgm:spPr/>
    </dgm:pt>
    <dgm:pt modelId="{1D67F8D7-DBE2-4D6F-B1E2-F76AA93550D0}" type="pres">
      <dgm:prSet presAssocID="{D39A5AD2-570F-48FB-AC35-F7A8B25A443F}" presName="connTx" presStyleLbl="parChTrans1D2" presStyleIdx="0" presStyleCnt="7"/>
      <dgm:spPr/>
    </dgm:pt>
    <dgm:pt modelId="{C2C24383-8697-4F74-8609-44A2C883EAC3}" type="pres">
      <dgm:prSet presAssocID="{B1CB211F-0B96-49E7-B0E3-C49317D65E11}" presName="node" presStyleLbl="node1" presStyleIdx="0" presStyleCnt="7">
        <dgm:presLayoutVars>
          <dgm:bulletEnabled val="1"/>
        </dgm:presLayoutVars>
      </dgm:prSet>
      <dgm:spPr/>
    </dgm:pt>
    <dgm:pt modelId="{0F5E7864-D6C0-4445-9494-31C8474D87C3}" type="pres">
      <dgm:prSet presAssocID="{BCC5CB9E-672B-48C4-A489-2411950C1ABE}" presName="Name9" presStyleLbl="parChTrans1D2" presStyleIdx="1" presStyleCnt="7"/>
      <dgm:spPr/>
    </dgm:pt>
    <dgm:pt modelId="{67C221BC-B0DF-45DD-AB9A-A6754DA97E1E}" type="pres">
      <dgm:prSet presAssocID="{BCC5CB9E-672B-48C4-A489-2411950C1ABE}" presName="connTx" presStyleLbl="parChTrans1D2" presStyleIdx="1" presStyleCnt="7"/>
      <dgm:spPr/>
    </dgm:pt>
    <dgm:pt modelId="{96F0577E-1AE4-4100-BA5B-B294FF2F8CEC}" type="pres">
      <dgm:prSet presAssocID="{E79563B6-F9FF-4B69-A4D3-971C89524407}" presName="node" presStyleLbl="node1" presStyleIdx="1" presStyleCnt="7">
        <dgm:presLayoutVars>
          <dgm:bulletEnabled val="1"/>
        </dgm:presLayoutVars>
      </dgm:prSet>
      <dgm:spPr/>
    </dgm:pt>
    <dgm:pt modelId="{20A9BA52-EB10-403B-AFDE-37670A50D362}" type="pres">
      <dgm:prSet presAssocID="{3A42B51F-2629-4A71-A53C-D307FAC104AC}" presName="Name9" presStyleLbl="parChTrans1D2" presStyleIdx="2" presStyleCnt="7"/>
      <dgm:spPr/>
    </dgm:pt>
    <dgm:pt modelId="{6802A3AB-20B2-4FCC-AAAE-D6043BB97970}" type="pres">
      <dgm:prSet presAssocID="{3A42B51F-2629-4A71-A53C-D307FAC104AC}" presName="connTx" presStyleLbl="parChTrans1D2" presStyleIdx="2" presStyleCnt="7"/>
      <dgm:spPr/>
    </dgm:pt>
    <dgm:pt modelId="{4697DF51-01DC-4AD7-98E5-3B0CC4E1A50D}" type="pres">
      <dgm:prSet presAssocID="{0C30CF3F-9991-4B3E-986C-DA58D4D74B14}" presName="node" presStyleLbl="node1" presStyleIdx="2" presStyleCnt="7">
        <dgm:presLayoutVars>
          <dgm:bulletEnabled val="1"/>
        </dgm:presLayoutVars>
      </dgm:prSet>
      <dgm:spPr/>
    </dgm:pt>
    <dgm:pt modelId="{704594A0-08D1-45B4-9251-9BB4082204F6}" type="pres">
      <dgm:prSet presAssocID="{77296529-F6C7-4280-8167-CD7FE9EC9D46}" presName="Name9" presStyleLbl="parChTrans1D2" presStyleIdx="3" presStyleCnt="7"/>
      <dgm:spPr/>
    </dgm:pt>
    <dgm:pt modelId="{0275EF3B-E2C9-4BC4-A0AE-D324E8B1B7C9}" type="pres">
      <dgm:prSet presAssocID="{77296529-F6C7-4280-8167-CD7FE9EC9D46}" presName="connTx" presStyleLbl="parChTrans1D2" presStyleIdx="3" presStyleCnt="7"/>
      <dgm:spPr/>
    </dgm:pt>
    <dgm:pt modelId="{6A61201A-5596-4DF0-A11A-C5372B638CE9}" type="pres">
      <dgm:prSet presAssocID="{F37BFB03-7845-46DA-8E27-66CD13E35E1B}" presName="node" presStyleLbl="node1" presStyleIdx="3" presStyleCnt="7">
        <dgm:presLayoutVars>
          <dgm:bulletEnabled val="1"/>
        </dgm:presLayoutVars>
      </dgm:prSet>
      <dgm:spPr/>
    </dgm:pt>
    <dgm:pt modelId="{61A0A087-5886-4113-9941-FCC204B1F75A}" type="pres">
      <dgm:prSet presAssocID="{988DF689-7FB6-40EC-8BC1-559EE292A5B4}" presName="Name9" presStyleLbl="parChTrans1D2" presStyleIdx="4" presStyleCnt="7"/>
      <dgm:spPr/>
    </dgm:pt>
    <dgm:pt modelId="{8F2FA189-9236-4036-8542-99EC3A274071}" type="pres">
      <dgm:prSet presAssocID="{988DF689-7FB6-40EC-8BC1-559EE292A5B4}" presName="connTx" presStyleLbl="parChTrans1D2" presStyleIdx="4" presStyleCnt="7"/>
      <dgm:spPr/>
    </dgm:pt>
    <dgm:pt modelId="{E2D52F73-B3B3-49CD-81BC-C8C468AD6426}" type="pres">
      <dgm:prSet presAssocID="{A253D0F5-C1F2-4720-BFE0-5497E7FF8A08}" presName="node" presStyleLbl="node1" presStyleIdx="4" presStyleCnt="7">
        <dgm:presLayoutVars>
          <dgm:bulletEnabled val="1"/>
        </dgm:presLayoutVars>
      </dgm:prSet>
      <dgm:spPr/>
    </dgm:pt>
    <dgm:pt modelId="{F706AA67-26D5-4423-ABE8-8F5BC8627F30}" type="pres">
      <dgm:prSet presAssocID="{2C8EF7B1-CCF7-40BE-ABE3-AF5E2DF2E08D}" presName="Name9" presStyleLbl="parChTrans1D2" presStyleIdx="5" presStyleCnt="7"/>
      <dgm:spPr/>
    </dgm:pt>
    <dgm:pt modelId="{A1C6B363-84DB-4A04-8AD5-7F8BAE5FDD65}" type="pres">
      <dgm:prSet presAssocID="{2C8EF7B1-CCF7-40BE-ABE3-AF5E2DF2E08D}" presName="connTx" presStyleLbl="parChTrans1D2" presStyleIdx="5" presStyleCnt="7"/>
      <dgm:spPr/>
    </dgm:pt>
    <dgm:pt modelId="{6FF357B0-170C-46B1-A00D-731DBCB9787E}" type="pres">
      <dgm:prSet presAssocID="{60F89B5D-46CE-4313-95EC-7710DDD2B661}" presName="node" presStyleLbl="node1" presStyleIdx="5" presStyleCnt="7">
        <dgm:presLayoutVars>
          <dgm:bulletEnabled val="1"/>
        </dgm:presLayoutVars>
      </dgm:prSet>
      <dgm:spPr/>
    </dgm:pt>
    <dgm:pt modelId="{8E513FBE-7B15-4EC4-BFE9-FCD953775A47}" type="pres">
      <dgm:prSet presAssocID="{D3388319-6884-4C49-A88F-B47E31048501}" presName="Name9" presStyleLbl="parChTrans1D2" presStyleIdx="6" presStyleCnt="7"/>
      <dgm:spPr/>
    </dgm:pt>
    <dgm:pt modelId="{84CFAFF1-A821-421E-BB6F-5B64FD560BE5}" type="pres">
      <dgm:prSet presAssocID="{D3388319-6884-4C49-A88F-B47E31048501}" presName="connTx" presStyleLbl="parChTrans1D2" presStyleIdx="6" presStyleCnt="7"/>
      <dgm:spPr/>
    </dgm:pt>
    <dgm:pt modelId="{55FD5811-DE53-4F58-8988-558620B23470}" type="pres">
      <dgm:prSet presAssocID="{4D859376-3EF2-4E0B-965F-DB13E305113E}" presName="node" presStyleLbl="node1" presStyleIdx="6" presStyleCnt="7">
        <dgm:presLayoutVars>
          <dgm:bulletEnabled val="1"/>
        </dgm:presLayoutVars>
      </dgm:prSet>
      <dgm:spPr/>
    </dgm:pt>
  </dgm:ptLst>
  <dgm:cxnLst>
    <dgm:cxn modelId="{E8BBEB5E-B9F0-4293-8635-7C0C01F8318D}" type="presOf" srcId="{A253D0F5-C1F2-4720-BFE0-5497E7FF8A08}" destId="{E2D52F73-B3B3-49CD-81BC-C8C468AD6426}" srcOrd="0" destOrd="0" presId="urn:microsoft.com/office/officeart/2005/8/layout/radial1"/>
    <dgm:cxn modelId="{21922760-6F10-4ED7-95E0-5A3957C7BCB7}" type="presOf" srcId="{D39A5AD2-570F-48FB-AC35-F7A8B25A443F}" destId="{3E1E921F-D916-4D71-AEBA-3B7A3AF55EC6}" srcOrd="0" destOrd="0" presId="urn:microsoft.com/office/officeart/2005/8/layout/radial1"/>
    <dgm:cxn modelId="{DCB2DB5A-FE8B-4BEC-8C08-11A665F558F2}" type="presOf" srcId="{2C8EF7B1-CCF7-40BE-ABE3-AF5E2DF2E08D}" destId="{F706AA67-26D5-4423-ABE8-8F5BC8627F30}" srcOrd="0" destOrd="0" presId="urn:microsoft.com/office/officeart/2005/8/layout/radial1"/>
    <dgm:cxn modelId="{BC63C1B3-5592-4918-907F-9BA568AB8C31}" type="presOf" srcId="{4D859376-3EF2-4E0B-965F-DB13E305113E}" destId="{55FD5811-DE53-4F58-8988-558620B23470}" srcOrd="0" destOrd="0" presId="urn:microsoft.com/office/officeart/2005/8/layout/radial1"/>
    <dgm:cxn modelId="{21CFB8D9-58C1-4A74-A14B-BD9132AD8767}" srcId="{FEE00DE6-6220-43D2-BD59-0DC21B56A2C5}" destId="{B1CB211F-0B96-49E7-B0E3-C49317D65E11}" srcOrd="0" destOrd="0" parTransId="{D39A5AD2-570F-48FB-AC35-F7A8B25A443F}" sibTransId="{1170BF65-F151-46D4-8C07-2A87FD4AC4DE}"/>
    <dgm:cxn modelId="{DCA6BEF2-24ED-4008-8755-1F81156D84B6}" srcId="{FEE00DE6-6220-43D2-BD59-0DC21B56A2C5}" destId="{0C30CF3F-9991-4B3E-986C-DA58D4D74B14}" srcOrd="2" destOrd="0" parTransId="{3A42B51F-2629-4A71-A53C-D307FAC104AC}" sibTransId="{AF7719EE-E508-40E4-9C81-136D368F4CA6}"/>
    <dgm:cxn modelId="{FB6A20EC-E5A8-48B8-A380-ECC62B70326A}" type="presOf" srcId="{FEE00DE6-6220-43D2-BD59-0DC21B56A2C5}" destId="{6E0951E3-8802-4EFB-90F3-27451B8CF507}" srcOrd="0" destOrd="0" presId="urn:microsoft.com/office/officeart/2005/8/layout/radial1"/>
    <dgm:cxn modelId="{187BF8E7-F7EF-495D-81A1-3BD3C80E7887}" srcId="{FEE00DE6-6220-43D2-BD59-0DC21B56A2C5}" destId="{F37BFB03-7845-46DA-8E27-66CD13E35E1B}" srcOrd="3" destOrd="0" parTransId="{77296529-F6C7-4280-8167-CD7FE9EC9D46}" sibTransId="{DD362AED-081D-42F1-B8D6-9F4DC1500CCB}"/>
    <dgm:cxn modelId="{83996D3C-D586-4180-B91D-E31A577ED151}" type="presOf" srcId="{988DF689-7FB6-40EC-8BC1-559EE292A5B4}" destId="{61A0A087-5886-4113-9941-FCC204B1F75A}" srcOrd="0" destOrd="0" presId="urn:microsoft.com/office/officeart/2005/8/layout/radial1"/>
    <dgm:cxn modelId="{A0A0225B-2CB2-4071-9057-E446E5EFE35B}" type="presOf" srcId="{BCC5CB9E-672B-48C4-A489-2411950C1ABE}" destId="{0F5E7864-D6C0-4445-9494-31C8474D87C3}" srcOrd="0" destOrd="0" presId="urn:microsoft.com/office/officeart/2005/8/layout/radial1"/>
    <dgm:cxn modelId="{C5D88227-39AC-47C8-A021-9D02CDFDF3E2}" type="presOf" srcId="{3A42B51F-2629-4A71-A53C-D307FAC104AC}" destId="{20A9BA52-EB10-403B-AFDE-37670A50D362}" srcOrd="0" destOrd="0" presId="urn:microsoft.com/office/officeart/2005/8/layout/radial1"/>
    <dgm:cxn modelId="{AA56D849-ACE3-4C7B-BAE9-DBE672168BEA}" type="presOf" srcId="{2C8EF7B1-CCF7-40BE-ABE3-AF5E2DF2E08D}" destId="{A1C6B363-84DB-4A04-8AD5-7F8BAE5FDD65}" srcOrd="1" destOrd="0" presId="urn:microsoft.com/office/officeart/2005/8/layout/radial1"/>
    <dgm:cxn modelId="{EF5130C2-E739-4E9E-8D53-08F78E28B7F6}" type="presOf" srcId="{B1CB211F-0B96-49E7-B0E3-C49317D65E11}" destId="{C2C24383-8697-4F74-8609-44A2C883EAC3}" srcOrd="0" destOrd="0" presId="urn:microsoft.com/office/officeart/2005/8/layout/radial1"/>
    <dgm:cxn modelId="{5F5CE706-F160-4EB3-A27E-C73E5B7EB078}" type="presOf" srcId="{D3388319-6884-4C49-A88F-B47E31048501}" destId="{8E513FBE-7B15-4EC4-BFE9-FCD953775A47}" srcOrd="0" destOrd="0" presId="urn:microsoft.com/office/officeart/2005/8/layout/radial1"/>
    <dgm:cxn modelId="{D5959C79-6025-4F94-85A0-57B6345DA8E6}" srcId="{FEE00DE6-6220-43D2-BD59-0DC21B56A2C5}" destId="{4D859376-3EF2-4E0B-965F-DB13E305113E}" srcOrd="6" destOrd="0" parTransId="{D3388319-6884-4C49-A88F-B47E31048501}" sibTransId="{A2486605-CB49-4808-9847-53C5407F204F}"/>
    <dgm:cxn modelId="{BBCF5687-BDC7-4CCD-9E50-DCD5881BD343}" srcId="{FEE00DE6-6220-43D2-BD59-0DC21B56A2C5}" destId="{60F89B5D-46CE-4313-95EC-7710DDD2B661}" srcOrd="5" destOrd="0" parTransId="{2C8EF7B1-CCF7-40BE-ABE3-AF5E2DF2E08D}" sibTransId="{DDEAF9EB-0C28-4211-8F16-BB0DBDC306B0}"/>
    <dgm:cxn modelId="{F6BE351E-A6A0-4405-8030-2F5D57E69867}" srcId="{94285620-94E4-41FB-948E-9D8222FEEC7D}" destId="{FEE00DE6-6220-43D2-BD59-0DC21B56A2C5}" srcOrd="0" destOrd="0" parTransId="{5784B0A5-84DC-40C6-BFAB-82AD719FE666}" sibTransId="{F349CED7-8E3F-4C78-9478-8AC59F8842BB}"/>
    <dgm:cxn modelId="{A7C58864-EEEA-4122-A95A-83CE58DE986C}" srcId="{FEE00DE6-6220-43D2-BD59-0DC21B56A2C5}" destId="{E79563B6-F9FF-4B69-A4D3-971C89524407}" srcOrd="1" destOrd="0" parTransId="{BCC5CB9E-672B-48C4-A489-2411950C1ABE}" sibTransId="{2D28EAED-421D-4D44-AD5F-4151096A47D0}"/>
    <dgm:cxn modelId="{0969BDE8-584C-4D5E-9707-C881AC041573}" type="presOf" srcId="{77296529-F6C7-4280-8167-CD7FE9EC9D46}" destId="{0275EF3B-E2C9-4BC4-A0AE-D324E8B1B7C9}" srcOrd="1" destOrd="0" presId="urn:microsoft.com/office/officeart/2005/8/layout/radial1"/>
    <dgm:cxn modelId="{56FC5551-03FC-42A6-B78A-048836F9FC2E}" type="presOf" srcId="{0C30CF3F-9991-4B3E-986C-DA58D4D74B14}" destId="{4697DF51-01DC-4AD7-98E5-3B0CC4E1A50D}" srcOrd="0" destOrd="0" presId="urn:microsoft.com/office/officeart/2005/8/layout/radial1"/>
    <dgm:cxn modelId="{DA782856-1E46-4A75-AAA1-4CB84B40EC66}" type="presOf" srcId="{D3388319-6884-4C49-A88F-B47E31048501}" destId="{84CFAFF1-A821-421E-BB6F-5B64FD560BE5}" srcOrd="1" destOrd="0" presId="urn:microsoft.com/office/officeart/2005/8/layout/radial1"/>
    <dgm:cxn modelId="{E127BFFA-FD9C-452F-AD82-558C91F3D214}" type="presOf" srcId="{77296529-F6C7-4280-8167-CD7FE9EC9D46}" destId="{704594A0-08D1-45B4-9251-9BB4082204F6}" srcOrd="0" destOrd="0" presId="urn:microsoft.com/office/officeart/2005/8/layout/radial1"/>
    <dgm:cxn modelId="{1E185FB9-140E-42E0-95F2-25724DA391A4}" type="presOf" srcId="{E79563B6-F9FF-4B69-A4D3-971C89524407}" destId="{96F0577E-1AE4-4100-BA5B-B294FF2F8CEC}" srcOrd="0" destOrd="0" presId="urn:microsoft.com/office/officeart/2005/8/layout/radial1"/>
    <dgm:cxn modelId="{DF423193-CE1C-44E9-8470-23448EED78B6}" type="presOf" srcId="{F37BFB03-7845-46DA-8E27-66CD13E35E1B}" destId="{6A61201A-5596-4DF0-A11A-C5372B638CE9}" srcOrd="0" destOrd="0" presId="urn:microsoft.com/office/officeart/2005/8/layout/radial1"/>
    <dgm:cxn modelId="{26015319-13D8-4E5E-806C-2D601554928D}" type="presOf" srcId="{D39A5AD2-570F-48FB-AC35-F7A8B25A443F}" destId="{1D67F8D7-DBE2-4D6F-B1E2-F76AA93550D0}" srcOrd="1" destOrd="0" presId="urn:microsoft.com/office/officeart/2005/8/layout/radial1"/>
    <dgm:cxn modelId="{E0D104FA-A432-4504-A82D-BFAF2099A5AB}" type="presOf" srcId="{BCC5CB9E-672B-48C4-A489-2411950C1ABE}" destId="{67C221BC-B0DF-45DD-AB9A-A6754DA97E1E}" srcOrd="1" destOrd="0" presId="urn:microsoft.com/office/officeart/2005/8/layout/radial1"/>
    <dgm:cxn modelId="{2CA41202-4763-4581-91D3-A56CD1303E9F}" type="presOf" srcId="{988DF689-7FB6-40EC-8BC1-559EE292A5B4}" destId="{8F2FA189-9236-4036-8542-99EC3A274071}" srcOrd="1" destOrd="0" presId="urn:microsoft.com/office/officeart/2005/8/layout/radial1"/>
    <dgm:cxn modelId="{8D19D4E6-8710-417C-B96D-4C7F6C19CA83}" type="presOf" srcId="{3A42B51F-2629-4A71-A53C-D307FAC104AC}" destId="{6802A3AB-20B2-4FCC-AAAE-D6043BB97970}" srcOrd="1" destOrd="0" presId="urn:microsoft.com/office/officeart/2005/8/layout/radial1"/>
    <dgm:cxn modelId="{58039A74-2A4C-4600-95E2-79DFC0389119}" srcId="{FEE00DE6-6220-43D2-BD59-0DC21B56A2C5}" destId="{A253D0F5-C1F2-4720-BFE0-5497E7FF8A08}" srcOrd="4" destOrd="0" parTransId="{988DF689-7FB6-40EC-8BC1-559EE292A5B4}" sibTransId="{D3601C28-18F2-4400-893B-64AAA07722D2}"/>
    <dgm:cxn modelId="{5D21B160-9C77-434E-97C3-71B4BD562908}" type="presOf" srcId="{94285620-94E4-41FB-948E-9D8222FEEC7D}" destId="{9ED9A2C9-01F7-4298-B051-397314170A6B}" srcOrd="0" destOrd="0" presId="urn:microsoft.com/office/officeart/2005/8/layout/radial1"/>
    <dgm:cxn modelId="{B911A933-681D-4419-AE81-C17A090AA9A3}" type="presOf" srcId="{60F89B5D-46CE-4313-95EC-7710DDD2B661}" destId="{6FF357B0-170C-46B1-A00D-731DBCB9787E}" srcOrd="0" destOrd="0" presId="urn:microsoft.com/office/officeart/2005/8/layout/radial1"/>
    <dgm:cxn modelId="{219EC0F2-B87A-4A99-8D1D-1B340FBFAE5D}" type="presParOf" srcId="{9ED9A2C9-01F7-4298-B051-397314170A6B}" destId="{6E0951E3-8802-4EFB-90F3-27451B8CF507}" srcOrd="0" destOrd="0" presId="urn:microsoft.com/office/officeart/2005/8/layout/radial1"/>
    <dgm:cxn modelId="{1F53F1FA-E206-493C-974A-AD787A76A01A}" type="presParOf" srcId="{9ED9A2C9-01F7-4298-B051-397314170A6B}" destId="{3E1E921F-D916-4D71-AEBA-3B7A3AF55EC6}" srcOrd="1" destOrd="0" presId="urn:microsoft.com/office/officeart/2005/8/layout/radial1"/>
    <dgm:cxn modelId="{844F17FA-9F61-4EF9-A24C-AF54A831C8BD}" type="presParOf" srcId="{3E1E921F-D916-4D71-AEBA-3B7A3AF55EC6}" destId="{1D67F8D7-DBE2-4D6F-B1E2-F76AA93550D0}" srcOrd="0" destOrd="0" presId="urn:microsoft.com/office/officeart/2005/8/layout/radial1"/>
    <dgm:cxn modelId="{D30413CD-19E8-4011-BF3A-29F83D7C74ED}" type="presParOf" srcId="{9ED9A2C9-01F7-4298-B051-397314170A6B}" destId="{C2C24383-8697-4F74-8609-44A2C883EAC3}" srcOrd="2" destOrd="0" presId="urn:microsoft.com/office/officeart/2005/8/layout/radial1"/>
    <dgm:cxn modelId="{6D3A5080-49A1-4EBD-9BED-E0A1A6777B03}" type="presParOf" srcId="{9ED9A2C9-01F7-4298-B051-397314170A6B}" destId="{0F5E7864-D6C0-4445-9494-31C8474D87C3}" srcOrd="3" destOrd="0" presId="urn:microsoft.com/office/officeart/2005/8/layout/radial1"/>
    <dgm:cxn modelId="{B6D86D86-90ED-46B1-87F6-0CB5AE700F45}" type="presParOf" srcId="{0F5E7864-D6C0-4445-9494-31C8474D87C3}" destId="{67C221BC-B0DF-45DD-AB9A-A6754DA97E1E}" srcOrd="0" destOrd="0" presId="urn:microsoft.com/office/officeart/2005/8/layout/radial1"/>
    <dgm:cxn modelId="{37270BDB-FC72-4B35-9C18-3CAE13543BD6}" type="presParOf" srcId="{9ED9A2C9-01F7-4298-B051-397314170A6B}" destId="{96F0577E-1AE4-4100-BA5B-B294FF2F8CEC}" srcOrd="4" destOrd="0" presId="urn:microsoft.com/office/officeart/2005/8/layout/radial1"/>
    <dgm:cxn modelId="{DC0D6D98-37AC-4649-A329-215BDBA3AC8C}" type="presParOf" srcId="{9ED9A2C9-01F7-4298-B051-397314170A6B}" destId="{20A9BA52-EB10-403B-AFDE-37670A50D362}" srcOrd="5" destOrd="0" presId="urn:microsoft.com/office/officeart/2005/8/layout/radial1"/>
    <dgm:cxn modelId="{51DAB2E4-56C0-48DE-9B21-0A8F97BD3DF6}" type="presParOf" srcId="{20A9BA52-EB10-403B-AFDE-37670A50D362}" destId="{6802A3AB-20B2-4FCC-AAAE-D6043BB97970}" srcOrd="0" destOrd="0" presId="urn:microsoft.com/office/officeart/2005/8/layout/radial1"/>
    <dgm:cxn modelId="{BACC7D6B-7AEB-41D4-B421-1B1C4EC9AF62}" type="presParOf" srcId="{9ED9A2C9-01F7-4298-B051-397314170A6B}" destId="{4697DF51-01DC-4AD7-98E5-3B0CC4E1A50D}" srcOrd="6" destOrd="0" presId="urn:microsoft.com/office/officeart/2005/8/layout/radial1"/>
    <dgm:cxn modelId="{9BB3F627-F626-4423-8687-1D6325A7461F}" type="presParOf" srcId="{9ED9A2C9-01F7-4298-B051-397314170A6B}" destId="{704594A0-08D1-45B4-9251-9BB4082204F6}" srcOrd="7" destOrd="0" presId="urn:microsoft.com/office/officeart/2005/8/layout/radial1"/>
    <dgm:cxn modelId="{0FF60AAC-68AF-4C65-B4C3-B75CDFBE9D23}" type="presParOf" srcId="{704594A0-08D1-45B4-9251-9BB4082204F6}" destId="{0275EF3B-E2C9-4BC4-A0AE-D324E8B1B7C9}" srcOrd="0" destOrd="0" presId="urn:microsoft.com/office/officeart/2005/8/layout/radial1"/>
    <dgm:cxn modelId="{D1A60D7B-D86C-4568-B346-956D4AF11C1B}" type="presParOf" srcId="{9ED9A2C9-01F7-4298-B051-397314170A6B}" destId="{6A61201A-5596-4DF0-A11A-C5372B638CE9}" srcOrd="8" destOrd="0" presId="urn:microsoft.com/office/officeart/2005/8/layout/radial1"/>
    <dgm:cxn modelId="{58217838-D0A9-4208-94B9-21426CF6F60F}" type="presParOf" srcId="{9ED9A2C9-01F7-4298-B051-397314170A6B}" destId="{61A0A087-5886-4113-9941-FCC204B1F75A}" srcOrd="9" destOrd="0" presId="urn:microsoft.com/office/officeart/2005/8/layout/radial1"/>
    <dgm:cxn modelId="{457198BD-6873-461C-8FBA-6E440F69AB5E}" type="presParOf" srcId="{61A0A087-5886-4113-9941-FCC204B1F75A}" destId="{8F2FA189-9236-4036-8542-99EC3A274071}" srcOrd="0" destOrd="0" presId="urn:microsoft.com/office/officeart/2005/8/layout/radial1"/>
    <dgm:cxn modelId="{3ABC0E29-F750-4782-9E15-33D6317347B6}" type="presParOf" srcId="{9ED9A2C9-01F7-4298-B051-397314170A6B}" destId="{E2D52F73-B3B3-49CD-81BC-C8C468AD6426}" srcOrd="10" destOrd="0" presId="urn:microsoft.com/office/officeart/2005/8/layout/radial1"/>
    <dgm:cxn modelId="{CCA5D5ED-5676-419C-8F6C-79EA099239E4}" type="presParOf" srcId="{9ED9A2C9-01F7-4298-B051-397314170A6B}" destId="{F706AA67-26D5-4423-ABE8-8F5BC8627F30}" srcOrd="11" destOrd="0" presId="urn:microsoft.com/office/officeart/2005/8/layout/radial1"/>
    <dgm:cxn modelId="{9F5F341F-F649-4422-B4BF-69372EEFC12C}" type="presParOf" srcId="{F706AA67-26D5-4423-ABE8-8F5BC8627F30}" destId="{A1C6B363-84DB-4A04-8AD5-7F8BAE5FDD65}" srcOrd="0" destOrd="0" presId="urn:microsoft.com/office/officeart/2005/8/layout/radial1"/>
    <dgm:cxn modelId="{845A7BEA-199B-4F81-8585-A14B558F76B9}" type="presParOf" srcId="{9ED9A2C9-01F7-4298-B051-397314170A6B}" destId="{6FF357B0-170C-46B1-A00D-731DBCB9787E}" srcOrd="12" destOrd="0" presId="urn:microsoft.com/office/officeart/2005/8/layout/radial1"/>
    <dgm:cxn modelId="{34E3617E-E665-4519-9C58-BCF4810AC378}" type="presParOf" srcId="{9ED9A2C9-01F7-4298-B051-397314170A6B}" destId="{8E513FBE-7B15-4EC4-BFE9-FCD953775A47}" srcOrd="13" destOrd="0" presId="urn:microsoft.com/office/officeart/2005/8/layout/radial1"/>
    <dgm:cxn modelId="{2F44B5FB-3848-46B1-BA42-10A0535B6AD7}" type="presParOf" srcId="{8E513FBE-7B15-4EC4-BFE9-FCD953775A47}" destId="{84CFAFF1-A821-421E-BB6F-5B64FD560BE5}" srcOrd="0" destOrd="0" presId="urn:microsoft.com/office/officeart/2005/8/layout/radial1"/>
    <dgm:cxn modelId="{9AF9F153-B813-495D-9F7F-D37B41856669}" type="presParOf" srcId="{9ED9A2C9-01F7-4298-B051-397314170A6B}" destId="{55FD5811-DE53-4F58-8988-558620B23470}" srcOrd="14" destOrd="0" presId="urn:microsoft.com/office/officeart/2005/8/layout/radial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CF8ECA-7327-4D87-B71E-8813F204F464}">
      <dsp:nvSpPr>
        <dsp:cNvPr id="0" name=""/>
        <dsp:cNvSpPr/>
      </dsp:nvSpPr>
      <dsp:spPr>
        <a:xfrm>
          <a:off x="2895599" y="1905586"/>
          <a:ext cx="914400" cy="837613"/>
        </a:xfrm>
        <a:prstGeom prst="ellipse">
          <a:avLst/>
        </a:prstGeom>
        <a:solidFill>
          <a:schemeClr val="accent1">
            <a:hueOff val="0"/>
            <a:satOff val="0"/>
            <a:lumOff val="0"/>
            <a:alphaOff val="0"/>
          </a:schemeClr>
        </a:solidFill>
        <a:ln w="317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kern="1200" cap="none" normalizeH="0" baseline="0" dirty="0">
              <a:ln>
                <a:noFill/>
              </a:ln>
              <a:solidFill>
                <a:schemeClr val="tx1"/>
              </a:solidFill>
              <a:effectLst/>
              <a:latin typeface="Constantia" panose="02030602050306030303" pitchFamily="18" charset="0"/>
              <a:cs typeface="Arial" panose="020B0604020202020204" pitchFamily="34" charset="0"/>
            </a:rPr>
            <a:t>The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kern="1200" cap="none" normalizeH="0" baseline="0" dirty="0">
              <a:ln>
                <a:noFill/>
              </a:ln>
              <a:solidFill>
                <a:schemeClr val="tx1"/>
              </a:solidFill>
              <a:effectLst/>
              <a:latin typeface="Constantia" panose="02030602050306030303" pitchFamily="18" charset="0"/>
              <a:cs typeface="Arial" panose="020B0604020202020204" pitchFamily="34" charset="0"/>
            </a:rPr>
            <a:t>Pope</a:t>
          </a:r>
        </a:p>
      </dsp:txBody>
      <dsp:txXfrm>
        <a:off x="3029510" y="2028252"/>
        <a:ext cx="646578" cy="592281"/>
      </dsp:txXfrm>
    </dsp:sp>
    <dsp:sp modelId="{88CDEF2C-1891-4F98-A0DF-0AA5330EB23A}">
      <dsp:nvSpPr>
        <dsp:cNvPr id="0" name=""/>
        <dsp:cNvSpPr/>
      </dsp:nvSpPr>
      <dsp:spPr>
        <a:xfrm rot="16200000">
          <a:off x="2823795" y="1365571"/>
          <a:ext cx="1058009" cy="22019"/>
        </a:xfrm>
        <a:custGeom>
          <a:avLst/>
          <a:gdLst/>
          <a:ahLst/>
          <a:cxnLst/>
          <a:rect l="0" t="0" r="0" b="0"/>
          <a:pathLst>
            <a:path>
              <a:moveTo>
                <a:pt x="0" y="11009"/>
              </a:moveTo>
              <a:lnTo>
                <a:pt x="1058009" y="11009"/>
              </a:lnTo>
            </a:path>
          </a:pathLst>
        </a:custGeom>
        <a:noFill/>
        <a:ln w="317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326349" y="1350131"/>
        <a:ext cx="52900" cy="52900"/>
      </dsp:txXfrm>
    </dsp:sp>
    <dsp:sp modelId="{CFA1CFFC-07E0-444A-9BA8-14296F10BA0B}">
      <dsp:nvSpPr>
        <dsp:cNvPr id="0" name=""/>
        <dsp:cNvSpPr/>
      </dsp:nvSpPr>
      <dsp:spPr>
        <a:xfrm>
          <a:off x="2895599" y="9962"/>
          <a:ext cx="914400" cy="837613"/>
        </a:xfrm>
        <a:prstGeom prst="ellipse">
          <a:avLst/>
        </a:prstGeom>
        <a:solidFill>
          <a:schemeClr val="accent1">
            <a:hueOff val="0"/>
            <a:satOff val="0"/>
            <a:lumOff val="0"/>
            <a:alphaOff val="0"/>
          </a:schemeClr>
        </a:solidFill>
        <a:ln w="317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kern="1200" cap="none" normalizeH="0" baseline="0" dirty="0">
              <a:ln>
                <a:noFill/>
              </a:ln>
              <a:solidFill>
                <a:srgbClr val="CC0000"/>
              </a:solidFill>
              <a:effectLst/>
              <a:latin typeface="Constantia" panose="02030602050306030303" pitchFamily="18" charset="0"/>
              <a:cs typeface="Arial" panose="020B0604020202020204" pitchFamily="34" charset="0"/>
            </a:rPr>
            <a:t>Cardinals</a:t>
          </a:r>
          <a:endParaRPr kumimoji="0" lang="en-US" altLang="en-US" sz="1000" b="0" i="0" u="none" strike="noStrike" kern="1200" cap="none" normalizeH="0" baseline="0" dirty="0">
            <a:ln>
              <a:noFill/>
            </a:ln>
            <a:solidFill>
              <a:schemeClr val="tx1"/>
            </a:solidFill>
            <a:effectLst/>
            <a:latin typeface="Constantia" panose="02030602050306030303" pitchFamily="18" charset="0"/>
            <a:cs typeface="Arial" panose="020B0604020202020204" pitchFamily="34" charset="0"/>
          </a:endParaRPr>
        </a:p>
      </dsp:txBody>
      <dsp:txXfrm>
        <a:off x="3029510" y="132628"/>
        <a:ext cx="646578" cy="592281"/>
      </dsp:txXfrm>
    </dsp:sp>
    <dsp:sp modelId="{EA9B30D2-80F3-4902-9EF8-96CA9DB02031}">
      <dsp:nvSpPr>
        <dsp:cNvPr id="0" name=""/>
        <dsp:cNvSpPr/>
      </dsp:nvSpPr>
      <dsp:spPr>
        <a:xfrm rot="18163636">
          <a:off x="3346430" y="1516033"/>
          <a:ext cx="1037590" cy="22019"/>
        </a:xfrm>
        <a:custGeom>
          <a:avLst/>
          <a:gdLst/>
          <a:ahLst/>
          <a:cxnLst/>
          <a:rect l="0" t="0" r="0" b="0"/>
          <a:pathLst>
            <a:path>
              <a:moveTo>
                <a:pt x="0" y="11009"/>
              </a:moveTo>
              <a:lnTo>
                <a:pt x="1037590" y="11009"/>
              </a:lnTo>
            </a:path>
          </a:pathLst>
        </a:custGeom>
        <a:noFill/>
        <a:ln w="317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839285" y="1501103"/>
        <a:ext cx="51879" cy="51879"/>
      </dsp:txXfrm>
    </dsp:sp>
    <dsp:sp modelId="{95DCA664-E255-4330-BA4A-70F75128596F}">
      <dsp:nvSpPr>
        <dsp:cNvPr id="0" name=""/>
        <dsp:cNvSpPr/>
      </dsp:nvSpPr>
      <dsp:spPr>
        <a:xfrm>
          <a:off x="3920451" y="310886"/>
          <a:ext cx="914400" cy="837613"/>
        </a:xfrm>
        <a:prstGeom prst="ellipse">
          <a:avLst/>
        </a:prstGeom>
        <a:solidFill>
          <a:schemeClr val="accent1">
            <a:hueOff val="0"/>
            <a:satOff val="0"/>
            <a:lumOff val="0"/>
            <a:alphaOff val="0"/>
          </a:schemeClr>
        </a:solidFill>
        <a:ln w="317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kern="1200" cap="none" normalizeH="0" baseline="0" dirty="0">
              <a:ln>
                <a:noFill/>
              </a:ln>
              <a:solidFill>
                <a:schemeClr val="tx1"/>
              </a:solidFill>
              <a:effectLst/>
              <a:latin typeface="Constantia" panose="02030602050306030303" pitchFamily="18" charset="0"/>
              <a:cs typeface="Arial" panose="020B0604020202020204" pitchFamily="34" charset="0"/>
            </a:rPr>
            <a:t>Doctrine</a:t>
          </a:r>
        </a:p>
      </dsp:txBody>
      <dsp:txXfrm>
        <a:off x="4054362" y="433552"/>
        <a:ext cx="646578" cy="592281"/>
      </dsp:txXfrm>
    </dsp:sp>
    <dsp:sp modelId="{46A64F35-6045-4DB0-8239-BA34236C89FC}">
      <dsp:nvSpPr>
        <dsp:cNvPr id="0" name=""/>
        <dsp:cNvSpPr/>
      </dsp:nvSpPr>
      <dsp:spPr>
        <a:xfrm rot="20127273">
          <a:off x="3716966" y="1919648"/>
          <a:ext cx="995986" cy="22019"/>
        </a:xfrm>
        <a:custGeom>
          <a:avLst/>
          <a:gdLst/>
          <a:ahLst/>
          <a:cxnLst/>
          <a:rect l="0" t="0" r="0" b="0"/>
          <a:pathLst>
            <a:path>
              <a:moveTo>
                <a:pt x="0" y="11009"/>
              </a:moveTo>
              <a:lnTo>
                <a:pt x="995986" y="11009"/>
              </a:lnTo>
            </a:path>
          </a:pathLst>
        </a:custGeom>
        <a:noFill/>
        <a:ln w="317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190060" y="1905758"/>
        <a:ext cx="49799" cy="49799"/>
      </dsp:txXfrm>
    </dsp:sp>
    <dsp:sp modelId="{FA41B4D7-956B-4912-9DEA-8A34EFFF8B6E}">
      <dsp:nvSpPr>
        <dsp:cNvPr id="0" name=""/>
        <dsp:cNvSpPr/>
      </dsp:nvSpPr>
      <dsp:spPr>
        <a:xfrm>
          <a:off x="4619919" y="1118115"/>
          <a:ext cx="914400" cy="837613"/>
        </a:xfrm>
        <a:prstGeom prst="ellipse">
          <a:avLst/>
        </a:prstGeom>
        <a:solidFill>
          <a:schemeClr val="accent1">
            <a:hueOff val="0"/>
            <a:satOff val="0"/>
            <a:lumOff val="0"/>
            <a:alphaOff val="0"/>
          </a:schemeClr>
        </a:solidFill>
        <a:ln w="317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kern="1200" cap="none" normalizeH="0" baseline="0" dirty="0">
              <a:ln>
                <a:noFill/>
              </a:ln>
              <a:solidFill>
                <a:schemeClr val="tx1"/>
              </a:solidFill>
              <a:effectLst/>
              <a:latin typeface="Constantia" panose="02030602050306030303" pitchFamily="18" charset="0"/>
              <a:cs typeface="Arial" panose="020B0604020202020204" pitchFamily="34" charset="0"/>
            </a:rPr>
            <a:t>Worship</a:t>
          </a:r>
        </a:p>
      </dsp:txBody>
      <dsp:txXfrm>
        <a:off x="4753830" y="1240781"/>
        <a:ext cx="646578" cy="592281"/>
      </dsp:txXfrm>
    </dsp:sp>
    <dsp:sp modelId="{4BBC90A6-A069-41A7-B771-DA2CC434FE98}">
      <dsp:nvSpPr>
        <dsp:cNvPr id="0" name=""/>
        <dsp:cNvSpPr/>
      </dsp:nvSpPr>
      <dsp:spPr>
        <a:xfrm rot="490909">
          <a:off x="3799467" y="2448271"/>
          <a:ext cx="982993" cy="22019"/>
        </a:xfrm>
        <a:custGeom>
          <a:avLst/>
          <a:gdLst/>
          <a:ahLst/>
          <a:cxnLst/>
          <a:rect l="0" t="0" r="0" b="0"/>
          <a:pathLst>
            <a:path>
              <a:moveTo>
                <a:pt x="0" y="11009"/>
              </a:moveTo>
              <a:lnTo>
                <a:pt x="982993" y="11009"/>
              </a:lnTo>
            </a:path>
          </a:pathLst>
        </a:custGeom>
        <a:noFill/>
        <a:ln w="317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266389" y="2434705"/>
        <a:ext cx="49149" cy="49149"/>
      </dsp:txXfrm>
    </dsp:sp>
    <dsp:sp modelId="{82E26F26-DE6E-47A9-9658-080991E6C133}">
      <dsp:nvSpPr>
        <dsp:cNvPr id="0" name=""/>
        <dsp:cNvSpPr/>
      </dsp:nvSpPr>
      <dsp:spPr>
        <a:xfrm>
          <a:off x="4771928" y="2175361"/>
          <a:ext cx="914400" cy="837613"/>
        </a:xfrm>
        <a:prstGeom prst="ellipse">
          <a:avLst/>
        </a:prstGeom>
        <a:solidFill>
          <a:schemeClr val="accent1">
            <a:hueOff val="0"/>
            <a:satOff val="0"/>
            <a:lumOff val="0"/>
            <a:alphaOff val="0"/>
          </a:schemeClr>
        </a:solidFill>
        <a:ln w="317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kern="1200" cap="none" normalizeH="0" baseline="0" dirty="0" err="1">
              <a:ln>
                <a:noFill/>
              </a:ln>
              <a:solidFill>
                <a:schemeClr val="tx1"/>
              </a:solidFill>
              <a:effectLst/>
              <a:latin typeface="Constantia" panose="02030602050306030303" pitchFamily="18" charset="0"/>
              <a:cs typeface="Arial" panose="020B0604020202020204" pitchFamily="34" charset="0"/>
            </a:rPr>
            <a:t>Evangeli-zation</a:t>
          </a:r>
          <a:endParaRPr kumimoji="0" lang="en-US" altLang="en-US" sz="900" b="0" i="0" u="none" strike="noStrike" kern="1200" cap="none" normalizeH="0" baseline="0" dirty="0">
            <a:ln>
              <a:noFill/>
            </a:ln>
            <a:solidFill>
              <a:schemeClr val="tx1"/>
            </a:solidFill>
            <a:effectLst/>
            <a:latin typeface="Constantia" panose="02030602050306030303" pitchFamily="18" charset="0"/>
            <a:cs typeface="Arial" panose="020B0604020202020204" pitchFamily="34" charset="0"/>
          </a:endParaRPr>
        </a:p>
      </dsp:txBody>
      <dsp:txXfrm>
        <a:off x="4905839" y="2298027"/>
        <a:ext cx="646578" cy="592281"/>
      </dsp:txXfrm>
    </dsp:sp>
    <dsp:sp modelId="{5BC311CB-3290-4A38-8E25-DBF6B020077C}">
      <dsp:nvSpPr>
        <dsp:cNvPr id="0" name=""/>
        <dsp:cNvSpPr/>
      </dsp:nvSpPr>
      <dsp:spPr>
        <a:xfrm rot="2454545">
          <a:off x="3560784" y="2934068"/>
          <a:ext cx="1016648" cy="22019"/>
        </a:xfrm>
        <a:custGeom>
          <a:avLst/>
          <a:gdLst/>
          <a:ahLst/>
          <a:cxnLst/>
          <a:rect l="0" t="0" r="0" b="0"/>
          <a:pathLst>
            <a:path>
              <a:moveTo>
                <a:pt x="0" y="11009"/>
              </a:moveTo>
              <a:lnTo>
                <a:pt x="1016648" y="11009"/>
              </a:lnTo>
            </a:path>
          </a:pathLst>
        </a:custGeom>
        <a:noFill/>
        <a:ln w="317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043692" y="2919661"/>
        <a:ext cx="50832" cy="50832"/>
      </dsp:txXfrm>
    </dsp:sp>
    <dsp:sp modelId="{05B4053F-C5FC-48F8-AD04-E63E8FD87770}">
      <dsp:nvSpPr>
        <dsp:cNvPr id="0" name=""/>
        <dsp:cNvSpPr/>
      </dsp:nvSpPr>
      <dsp:spPr>
        <a:xfrm>
          <a:off x="4328216" y="3146955"/>
          <a:ext cx="914400" cy="837613"/>
        </a:xfrm>
        <a:prstGeom prst="ellipse">
          <a:avLst/>
        </a:prstGeom>
        <a:solidFill>
          <a:schemeClr val="accent1">
            <a:hueOff val="0"/>
            <a:satOff val="0"/>
            <a:lumOff val="0"/>
            <a:alphaOff val="0"/>
          </a:schemeClr>
        </a:solidFill>
        <a:ln w="317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kern="1200" cap="none" normalizeH="0" baseline="0" dirty="0">
              <a:ln>
                <a:noFill/>
              </a:ln>
              <a:solidFill>
                <a:schemeClr val="tx1"/>
              </a:solidFill>
              <a:effectLst/>
              <a:latin typeface="Constantia" panose="02030602050306030303" pitchFamily="18" charset="0"/>
              <a:cs typeface="Arial" panose="020B0604020202020204" pitchFamily="34" charset="0"/>
            </a:rPr>
            <a:t>Clergy</a:t>
          </a:r>
        </a:p>
      </dsp:txBody>
      <dsp:txXfrm>
        <a:off x="4462127" y="3269621"/>
        <a:ext cx="646578" cy="592281"/>
      </dsp:txXfrm>
    </dsp:sp>
    <dsp:sp modelId="{399B16DE-10C2-4757-97B9-89369D0B01C0}">
      <dsp:nvSpPr>
        <dsp:cNvPr id="0" name=""/>
        <dsp:cNvSpPr/>
      </dsp:nvSpPr>
      <dsp:spPr>
        <a:xfrm rot="4418182">
          <a:off x="3093524" y="3222802"/>
          <a:ext cx="1052609" cy="22019"/>
        </a:xfrm>
        <a:custGeom>
          <a:avLst/>
          <a:gdLst/>
          <a:ahLst/>
          <a:cxnLst/>
          <a:rect l="0" t="0" r="0" b="0"/>
          <a:pathLst>
            <a:path>
              <a:moveTo>
                <a:pt x="0" y="11009"/>
              </a:moveTo>
              <a:lnTo>
                <a:pt x="1052609" y="11009"/>
              </a:lnTo>
            </a:path>
          </a:pathLst>
        </a:custGeom>
        <a:noFill/>
        <a:ln w="317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593514" y="3207496"/>
        <a:ext cx="52630" cy="52630"/>
      </dsp:txXfrm>
    </dsp:sp>
    <dsp:sp modelId="{9610048E-D74A-4C08-8993-818CAF560428}">
      <dsp:nvSpPr>
        <dsp:cNvPr id="0" name=""/>
        <dsp:cNvSpPr/>
      </dsp:nvSpPr>
      <dsp:spPr>
        <a:xfrm>
          <a:off x="3429658" y="3724423"/>
          <a:ext cx="914400" cy="837613"/>
        </a:xfrm>
        <a:prstGeom prst="ellipse">
          <a:avLst/>
        </a:prstGeom>
        <a:solidFill>
          <a:schemeClr val="accent1">
            <a:hueOff val="0"/>
            <a:satOff val="0"/>
            <a:lumOff val="0"/>
            <a:alphaOff val="0"/>
          </a:schemeClr>
        </a:solidFill>
        <a:ln w="317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kern="1200" cap="none" normalizeH="0" baseline="0" dirty="0">
              <a:ln>
                <a:noFill/>
              </a:ln>
              <a:solidFill>
                <a:schemeClr val="tx1"/>
              </a:solidFill>
              <a:effectLst/>
              <a:latin typeface="Constantia" panose="02030602050306030303" pitchFamily="18" charset="0"/>
              <a:cs typeface="Arial" panose="020B0604020202020204" pitchFamily="34" charset="0"/>
            </a:rPr>
            <a:t>Religious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kern="1200" cap="none" normalizeH="0" baseline="0" dirty="0">
              <a:ln>
                <a:noFill/>
              </a:ln>
              <a:solidFill>
                <a:schemeClr val="tx1"/>
              </a:solidFill>
              <a:effectLst/>
              <a:latin typeface="Constantia" panose="02030602050306030303" pitchFamily="18" charset="0"/>
              <a:cs typeface="Arial" panose="020B0604020202020204" pitchFamily="34" charset="0"/>
            </a:rPr>
            <a:t> Life</a:t>
          </a:r>
        </a:p>
      </dsp:txBody>
      <dsp:txXfrm>
        <a:off x="3563569" y="3847089"/>
        <a:ext cx="646578" cy="592281"/>
      </dsp:txXfrm>
    </dsp:sp>
    <dsp:sp modelId="{0E6645A2-1CD1-48B8-8F84-08F4C4E20AB2}">
      <dsp:nvSpPr>
        <dsp:cNvPr id="0" name=""/>
        <dsp:cNvSpPr/>
      </dsp:nvSpPr>
      <dsp:spPr>
        <a:xfrm rot="6381818">
          <a:off x="2559466" y="3222802"/>
          <a:ext cx="1052609" cy="22019"/>
        </a:xfrm>
        <a:custGeom>
          <a:avLst/>
          <a:gdLst/>
          <a:ahLst/>
          <a:cxnLst/>
          <a:rect l="0" t="0" r="0" b="0"/>
          <a:pathLst>
            <a:path>
              <a:moveTo>
                <a:pt x="0" y="11009"/>
              </a:moveTo>
              <a:lnTo>
                <a:pt x="1052609" y="11009"/>
              </a:lnTo>
            </a:path>
          </a:pathLst>
        </a:custGeom>
        <a:noFill/>
        <a:ln w="317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rot="10800000">
        <a:off x="3059455" y="3207496"/>
        <a:ext cx="52630" cy="52630"/>
      </dsp:txXfrm>
    </dsp:sp>
    <dsp:sp modelId="{C3B856DD-CF73-4BE8-95B4-F251DA3ADA45}">
      <dsp:nvSpPr>
        <dsp:cNvPr id="0" name=""/>
        <dsp:cNvSpPr/>
      </dsp:nvSpPr>
      <dsp:spPr>
        <a:xfrm>
          <a:off x="2361540" y="3724423"/>
          <a:ext cx="914400" cy="837613"/>
        </a:xfrm>
        <a:prstGeom prst="ellipse">
          <a:avLst/>
        </a:prstGeom>
        <a:solidFill>
          <a:schemeClr val="accent1">
            <a:hueOff val="0"/>
            <a:satOff val="0"/>
            <a:lumOff val="0"/>
            <a:alphaOff val="0"/>
          </a:schemeClr>
        </a:solidFill>
        <a:ln w="317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kern="1200" cap="none" normalizeH="0" baseline="0" dirty="0">
              <a:ln>
                <a:noFill/>
              </a:ln>
              <a:solidFill>
                <a:schemeClr val="tx1"/>
              </a:solidFill>
              <a:effectLst/>
              <a:latin typeface="Constantia" panose="02030602050306030303" pitchFamily="18" charset="0"/>
              <a:cs typeface="Arial" panose="020B0604020202020204" pitchFamily="34" charset="0"/>
            </a:rPr>
            <a:t>Oriental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kern="1200" cap="none" normalizeH="0" baseline="0" dirty="0">
              <a:ln>
                <a:noFill/>
              </a:ln>
              <a:solidFill>
                <a:schemeClr val="tx1"/>
              </a:solidFill>
              <a:effectLst/>
              <a:latin typeface="Constantia" panose="02030602050306030303" pitchFamily="18" charset="0"/>
              <a:cs typeface="Arial" panose="020B0604020202020204" pitchFamily="34" charset="0"/>
            </a:rPr>
            <a:t>Churches</a:t>
          </a:r>
        </a:p>
      </dsp:txBody>
      <dsp:txXfrm>
        <a:off x="2495451" y="3847089"/>
        <a:ext cx="646578" cy="592281"/>
      </dsp:txXfrm>
    </dsp:sp>
    <dsp:sp modelId="{8030B7B1-941F-4CDE-85E7-D5A225CE117B}">
      <dsp:nvSpPr>
        <dsp:cNvPr id="0" name=""/>
        <dsp:cNvSpPr/>
      </dsp:nvSpPr>
      <dsp:spPr>
        <a:xfrm rot="8345455">
          <a:off x="2128167" y="2934068"/>
          <a:ext cx="1016648" cy="22019"/>
        </a:xfrm>
        <a:custGeom>
          <a:avLst/>
          <a:gdLst/>
          <a:ahLst/>
          <a:cxnLst/>
          <a:rect l="0" t="0" r="0" b="0"/>
          <a:pathLst>
            <a:path>
              <a:moveTo>
                <a:pt x="0" y="11009"/>
              </a:moveTo>
              <a:lnTo>
                <a:pt x="1016648" y="11009"/>
              </a:lnTo>
            </a:path>
          </a:pathLst>
        </a:custGeom>
        <a:noFill/>
        <a:ln w="317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rot="10800000">
        <a:off x="2611075" y="2919661"/>
        <a:ext cx="50832" cy="50832"/>
      </dsp:txXfrm>
    </dsp:sp>
    <dsp:sp modelId="{D39818BC-6309-443E-BA5F-BA8DB4142EBE}">
      <dsp:nvSpPr>
        <dsp:cNvPr id="0" name=""/>
        <dsp:cNvSpPr/>
      </dsp:nvSpPr>
      <dsp:spPr>
        <a:xfrm>
          <a:off x="1462983" y="3146955"/>
          <a:ext cx="914400" cy="837613"/>
        </a:xfrm>
        <a:prstGeom prst="ellipse">
          <a:avLst/>
        </a:prstGeom>
        <a:solidFill>
          <a:schemeClr val="accent1">
            <a:hueOff val="0"/>
            <a:satOff val="0"/>
            <a:lumOff val="0"/>
            <a:alphaOff val="0"/>
          </a:schemeClr>
        </a:solidFill>
        <a:ln w="317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kern="1200" cap="none" normalizeH="0" baseline="0" dirty="0">
              <a:ln>
                <a:noFill/>
              </a:ln>
              <a:solidFill>
                <a:schemeClr val="tx1"/>
              </a:solidFill>
              <a:effectLst/>
              <a:latin typeface="Constantia" panose="02030602050306030303" pitchFamily="18" charset="0"/>
              <a:cs typeface="Arial" panose="020B0604020202020204" pitchFamily="34" charset="0"/>
            </a:rPr>
            <a:t>Secretary</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kern="1200" cap="none" normalizeH="0" baseline="0" dirty="0">
              <a:ln>
                <a:noFill/>
              </a:ln>
              <a:solidFill>
                <a:schemeClr val="tx1"/>
              </a:solidFill>
              <a:effectLst/>
              <a:latin typeface="Constantia" panose="02030602050306030303" pitchFamily="18" charset="0"/>
              <a:cs typeface="Arial" panose="020B0604020202020204" pitchFamily="34" charset="0"/>
            </a:rPr>
            <a:t>Of</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kern="1200" cap="none" normalizeH="0" baseline="0" dirty="0">
              <a:ln>
                <a:noFill/>
              </a:ln>
              <a:solidFill>
                <a:schemeClr val="tx1"/>
              </a:solidFill>
              <a:effectLst/>
              <a:latin typeface="Constantia" panose="02030602050306030303" pitchFamily="18" charset="0"/>
              <a:cs typeface="Arial" panose="020B0604020202020204" pitchFamily="34" charset="0"/>
            </a:rPr>
            <a:t>State </a:t>
          </a:r>
        </a:p>
      </dsp:txBody>
      <dsp:txXfrm>
        <a:off x="1596894" y="3269621"/>
        <a:ext cx="646578" cy="592281"/>
      </dsp:txXfrm>
    </dsp:sp>
    <dsp:sp modelId="{69B1218E-1AE0-4728-A1AE-0C92BED67C9B}">
      <dsp:nvSpPr>
        <dsp:cNvPr id="0" name=""/>
        <dsp:cNvSpPr/>
      </dsp:nvSpPr>
      <dsp:spPr>
        <a:xfrm rot="10309091">
          <a:off x="1923139" y="2448271"/>
          <a:ext cx="982993" cy="22019"/>
        </a:xfrm>
        <a:custGeom>
          <a:avLst/>
          <a:gdLst/>
          <a:ahLst/>
          <a:cxnLst/>
          <a:rect l="0" t="0" r="0" b="0"/>
          <a:pathLst>
            <a:path>
              <a:moveTo>
                <a:pt x="0" y="11009"/>
              </a:moveTo>
              <a:lnTo>
                <a:pt x="982993" y="11009"/>
              </a:lnTo>
            </a:path>
          </a:pathLst>
        </a:custGeom>
        <a:noFill/>
        <a:ln w="317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rot="10800000">
        <a:off x="2390060" y="2434705"/>
        <a:ext cx="49149" cy="49149"/>
      </dsp:txXfrm>
    </dsp:sp>
    <dsp:sp modelId="{9387CBD2-BD12-47ED-8EC5-21A187898731}">
      <dsp:nvSpPr>
        <dsp:cNvPr id="0" name=""/>
        <dsp:cNvSpPr/>
      </dsp:nvSpPr>
      <dsp:spPr>
        <a:xfrm>
          <a:off x="1019271" y="2175361"/>
          <a:ext cx="914400" cy="837613"/>
        </a:xfrm>
        <a:prstGeom prst="ellipse">
          <a:avLst/>
        </a:prstGeom>
        <a:solidFill>
          <a:schemeClr val="accent1">
            <a:hueOff val="0"/>
            <a:satOff val="0"/>
            <a:lumOff val="0"/>
            <a:alphaOff val="0"/>
          </a:schemeClr>
        </a:solidFill>
        <a:ln w="317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kern="1200" cap="none" normalizeH="0" baseline="0" dirty="0">
              <a:ln>
                <a:noFill/>
              </a:ln>
              <a:solidFill>
                <a:schemeClr val="tx1"/>
              </a:solidFill>
              <a:effectLst/>
              <a:latin typeface="Constantia" panose="02030602050306030303" pitchFamily="18" charset="0"/>
              <a:cs typeface="Arial" panose="020B0604020202020204" pitchFamily="34" charset="0"/>
            </a:rPr>
            <a:t>Dialogue</a:t>
          </a:r>
        </a:p>
      </dsp:txBody>
      <dsp:txXfrm>
        <a:off x="1153182" y="2298027"/>
        <a:ext cx="646578" cy="592281"/>
      </dsp:txXfrm>
    </dsp:sp>
    <dsp:sp modelId="{0D4D3FE6-38BB-42F6-8157-465EFDCE04C4}">
      <dsp:nvSpPr>
        <dsp:cNvPr id="0" name=""/>
        <dsp:cNvSpPr/>
      </dsp:nvSpPr>
      <dsp:spPr>
        <a:xfrm rot="12272727">
          <a:off x="1992647" y="1919648"/>
          <a:ext cx="995986" cy="22019"/>
        </a:xfrm>
        <a:custGeom>
          <a:avLst/>
          <a:gdLst/>
          <a:ahLst/>
          <a:cxnLst/>
          <a:rect l="0" t="0" r="0" b="0"/>
          <a:pathLst>
            <a:path>
              <a:moveTo>
                <a:pt x="0" y="11009"/>
              </a:moveTo>
              <a:lnTo>
                <a:pt x="995986" y="11009"/>
              </a:lnTo>
            </a:path>
          </a:pathLst>
        </a:custGeom>
        <a:noFill/>
        <a:ln w="317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rot="10800000">
        <a:off x="2465740" y="1905758"/>
        <a:ext cx="49799" cy="49799"/>
      </dsp:txXfrm>
    </dsp:sp>
    <dsp:sp modelId="{EE7AA754-FBE4-441C-AD15-B062B64A61F3}">
      <dsp:nvSpPr>
        <dsp:cNvPr id="0" name=""/>
        <dsp:cNvSpPr/>
      </dsp:nvSpPr>
      <dsp:spPr>
        <a:xfrm>
          <a:off x="1171280" y="1118115"/>
          <a:ext cx="914400" cy="837613"/>
        </a:xfrm>
        <a:prstGeom prst="ellipse">
          <a:avLst/>
        </a:prstGeom>
        <a:solidFill>
          <a:schemeClr val="accent1">
            <a:hueOff val="0"/>
            <a:satOff val="0"/>
            <a:lumOff val="0"/>
            <a:alphaOff val="0"/>
          </a:schemeClr>
        </a:solidFill>
        <a:ln w="317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kern="1200" cap="none" normalizeH="0" baseline="0" dirty="0">
              <a:ln>
                <a:noFill/>
              </a:ln>
              <a:solidFill>
                <a:schemeClr val="tx1"/>
              </a:solidFill>
              <a:effectLst/>
              <a:latin typeface="Constantia" panose="02030602050306030303" pitchFamily="18" charset="0"/>
              <a:cs typeface="Arial" panose="020B0604020202020204" pitchFamily="34" charset="0"/>
            </a:rPr>
            <a:t>Tribunal</a:t>
          </a:r>
        </a:p>
      </dsp:txBody>
      <dsp:txXfrm>
        <a:off x="1305191" y="1240781"/>
        <a:ext cx="646578" cy="592281"/>
      </dsp:txXfrm>
    </dsp:sp>
    <dsp:sp modelId="{3E85E56A-6D47-461F-B38D-F57AA2117D97}">
      <dsp:nvSpPr>
        <dsp:cNvPr id="0" name=""/>
        <dsp:cNvSpPr/>
      </dsp:nvSpPr>
      <dsp:spPr>
        <a:xfrm rot="14236364">
          <a:off x="2321579" y="1516033"/>
          <a:ext cx="1037590" cy="22019"/>
        </a:xfrm>
        <a:custGeom>
          <a:avLst/>
          <a:gdLst/>
          <a:ahLst/>
          <a:cxnLst/>
          <a:rect l="0" t="0" r="0" b="0"/>
          <a:pathLst>
            <a:path>
              <a:moveTo>
                <a:pt x="0" y="11009"/>
              </a:moveTo>
              <a:lnTo>
                <a:pt x="1037590" y="11009"/>
              </a:lnTo>
            </a:path>
          </a:pathLst>
        </a:custGeom>
        <a:noFill/>
        <a:ln w="317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rot="10800000">
        <a:off x="2814434" y="1501103"/>
        <a:ext cx="51879" cy="51879"/>
      </dsp:txXfrm>
    </dsp:sp>
    <dsp:sp modelId="{DEA250CD-6CA0-4E84-B48B-CA1A82B1EFFA}">
      <dsp:nvSpPr>
        <dsp:cNvPr id="0" name=""/>
        <dsp:cNvSpPr/>
      </dsp:nvSpPr>
      <dsp:spPr>
        <a:xfrm>
          <a:off x="1870748" y="310886"/>
          <a:ext cx="914400" cy="837613"/>
        </a:xfrm>
        <a:prstGeom prst="ellipse">
          <a:avLst/>
        </a:prstGeom>
        <a:solidFill>
          <a:schemeClr val="accent1">
            <a:hueOff val="0"/>
            <a:satOff val="0"/>
            <a:lumOff val="0"/>
            <a:alphaOff val="0"/>
          </a:schemeClr>
        </a:solidFill>
        <a:ln w="317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kern="1200" cap="none" normalizeH="0" baseline="0" dirty="0">
              <a:ln>
                <a:noFill/>
              </a:ln>
              <a:solidFill>
                <a:schemeClr val="tx1"/>
              </a:solidFill>
              <a:effectLst/>
              <a:latin typeface="Constantia" panose="02030602050306030303" pitchFamily="18" charset="0"/>
              <a:cs typeface="Arial" panose="020B0604020202020204" pitchFamily="34" charset="0"/>
            </a:rPr>
            <a:t>Education</a:t>
          </a:r>
        </a:p>
      </dsp:txBody>
      <dsp:txXfrm>
        <a:off x="2004659" y="433552"/>
        <a:ext cx="646578" cy="59228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09E0B27-6C51-4E7B-8F23-B57C3166A3A7}">
      <dsp:nvSpPr>
        <dsp:cNvPr id="0" name=""/>
        <dsp:cNvSpPr/>
      </dsp:nvSpPr>
      <dsp:spPr>
        <a:xfrm>
          <a:off x="4533045" y="434400"/>
          <a:ext cx="2210569" cy="22105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9370" tIns="39370" rIns="39370" bIns="39370" numCol="1" spcCol="127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3100" b="0" i="0" u="none" strike="noStrike" kern="1200" cap="none" normalizeH="0" baseline="0" dirty="0">
              <a:ln>
                <a:noFill/>
              </a:ln>
              <a:solidFill>
                <a:schemeClr val="tx1"/>
              </a:solidFill>
              <a:effectLst/>
              <a:latin typeface="Constantia" panose="02030602050306030303" pitchFamily="18" charset="0"/>
              <a:cs typeface="Arial" panose="020B0604020202020204" pitchFamily="34" charset="0"/>
            </a:rPr>
            <a:t>Theologians</a:t>
          </a:r>
        </a:p>
      </dsp:txBody>
      <dsp:txXfrm>
        <a:off x="4533045" y="434400"/>
        <a:ext cx="2210569" cy="2210569"/>
      </dsp:txXfrm>
    </dsp:sp>
    <dsp:sp modelId="{FDF0116C-FE64-4736-9A55-FD585C801A97}">
      <dsp:nvSpPr>
        <dsp:cNvPr id="0" name=""/>
        <dsp:cNvSpPr/>
      </dsp:nvSpPr>
      <dsp:spPr>
        <a:xfrm>
          <a:off x="1165054" y="-780"/>
          <a:ext cx="5227896" cy="5227896"/>
        </a:xfrm>
        <a:prstGeom prst="circularArrow">
          <a:avLst>
            <a:gd name="adj1" fmla="val 8245"/>
            <a:gd name="adj2" fmla="val 575856"/>
            <a:gd name="adj3" fmla="val 2965049"/>
            <a:gd name="adj4" fmla="val 50923"/>
            <a:gd name="adj5" fmla="val 9620"/>
          </a:avLst>
        </a:prstGeom>
        <a:solidFill>
          <a:schemeClr val="accent1">
            <a:hueOff val="0"/>
            <a:satOff val="0"/>
            <a:lumOff val="0"/>
            <a:alphaOff val="0"/>
          </a:schemeClr>
        </a:solidFill>
        <a:ln w="317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7073214-1574-4CA4-B76F-1261D2E18BBB}">
      <dsp:nvSpPr>
        <dsp:cNvPr id="0" name=""/>
        <dsp:cNvSpPr/>
      </dsp:nvSpPr>
      <dsp:spPr>
        <a:xfrm>
          <a:off x="2673718" y="3654848"/>
          <a:ext cx="2210569" cy="22105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9370" tIns="39370" rIns="39370" bIns="39370" numCol="1" spcCol="127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3100" b="0" i="0" u="none" strike="noStrike" kern="1200" cap="none" normalizeH="0" baseline="0" dirty="0">
              <a:ln>
                <a:noFill/>
              </a:ln>
              <a:solidFill>
                <a:schemeClr val="tx1"/>
              </a:solidFill>
              <a:effectLst/>
              <a:latin typeface="Constantia" panose="02030602050306030303" pitchFamily="18" charset="0"/>
              <a:cs typeface="Arial" panose="020B0604020202020204" pitchFamily="34" charset="0"/>
            </a:rPr>
            <a:t>Laity</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3100" b="0" i="0" u="none" strike="noStrike" kern="1200" cap="none" normalizeH="0" baseline="0" dirty="0">
              <a:ln>
                <a:noFill/>
              </a:ln>
              <a:solidFill>
                <a:schemeClr val="tx1"/>
              </a:solidFill>
              <a:effectLst/>
              <a:latin typeface="Constantia" panose="02030602050306030303" pitchFamily="18" charset="0"/>
              <a:cs typeface="Arial" panose="020B0604020202020204" pitchFamily="34" charset="0"/>
            </a:rPr>
            <a:t>“</a:t>
          </a:r>
          <a:r>
            <a:rPr kumimoji="0" lang="en-US" altLang="en-US" sz="3100" b="0" i="0" u="none" strike="noStrike" kern="1200" cap="none" normalizeH="0" baseline="0" dirty="0" err="1">
              <a:ln>
                <a:noFill/>
              </a:ln>
              <a:solidFill>
                <a:schemeClr val="tx1"/>
              </a:solidFill>
              <a:effectLst/>
              <a:latin typeface="Constantia" panose="02030602050306030303" pitchFamily="18" charset="0"/>
              <a:cs typeface="Arial" panose="020B0604020202020204" pitchFamily="34" charset="0"/>
            </a:rPr>
            <a:t>sensus</a:t>
          </a:r>
          <a:r>
            <a:rPr kumimoji="0" lang="en-US" altLang="en-US" sz="3100" b="0" i="0" u="none" strike="noStrike" kern="1200" cap="none" normalizeH="0" baseline="0" dirty="0">
              <a:ln>
                <a:noFill/>
              </a:ln>
              <a:solidFill>
                <a:schemeClr val="tx1"/>
              </a:solidFill>
              <a:effectLst/>
              <a:latin typeface="Constantia" panose="02030602050306030303" pitchFamily="18" charset="0"/>
              <a:cs typeface="Arial" panose="020B0604020202020204" pitchFamily="34" charset="0"/>
            </a:rPr>
            <a:t> </a:t>
          </a:r>
          <a:r>
            <a:rPr kumimoji="0" lang="en-US" altLang="en-US" sz="3100" b="0" i="0" u="none" strike="noStrike" kern="1200" cap="none" normalizeH="0" baseline="0" dirty="0" err="1">
              <a:ln>
                <a:noFill/>
              </a:ln>
              <a:solidFill>
                <a:schemeClr val="tx1"/>
              </a:solidFill>
              <a:effectLst/>
              <a:latin typeface="Constantia" panose="02030602050306030303" pitchFamily="18" charset="0"/>
              <a:cs typeface="Arial" panose="020B0604020202020204" pitchFamily="34" charset="0"/>
            </a:rPr>
            <a:t>fidelium</a:t>
          </a:r>
          <a:r>
            <a:rPr kumimoji="0" lang="en-US" altLang="en-US" sz="3100" b="0" i="0" u="none" strike="noStrike" kern="1200" cap="none" normalizeH="0" baseline="0" dirty="0">
              <a:ln>
                <a:noFill/>
              </a:ln>
              <a:solidFill>
                <a:schemeClr val="tx1"/>
              </a:solidFill>
              <a:effectLst/>
              <a:latin typeface="Constantia" panose="02030602050306030303" pitchFamily="18" charset="0"/>
              <a:cs typeface="Arial" panose="020B0604020202020204" pitchFamily="34" charset="0"/>
            </a:rPr>
            <a:t>”</a:t>
          </a:r>
        </a:p>
      </dsp:txBody>
      <dsp:txXfrm>
        <a:off x="2673718" y="3654848"/>
        <a:ext cx="2210569" cy="2210569"/>
      </dsp:txXfrm>
    </dsp:sp>
    <dsp:sp modelId="{7AA14E79-AFF4-4B3D-AF28-45C41350ECB4}">
      <dsp:nvSpPr>
        <dsp:cNvPr id="0" name=""/>
        <dsp:cNvSpPr/>
      </dsp:nvSpPr>
      <dsp:spPr>
        <a:xfrm>
          <a:off x="1165054" y="-780"/>
          <a:ext cx="5227896" cy="5227896"/>
        </a:xfrm>
        <a:prstGeom prst="circularArrow">
          <a:avLst>
            <a:gd name="adj1" fmla="val 8245"/>
            <a:gd name="adj2" fmla="val 575856"/>
            <a:gd name="adj3" fmla="val 10173220"/>
            <a:gd name="adj4" fmla="val 7259095"/>
            <a:gd name="adj5" fmla="val 9620"/>
          </a:avLst>
        </a:prstGeom>
        <a:solidFill>
          <a:schemeClr val="accent1">
            <a:hueOff val="0"/>
            <a:satOff val="0"/>
            <a:lumOff val="0"/>
            <a:alphaOff val="0"/>
          </a:schemeClr>
        </a:solidFill>
        <a:ln w="317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32E14C6-4977-4D3B-95F0-67EBFD3B8948}">
      <dsp:nvSpPr>
        <dsp:cNvPr id="0" name=""/>
        <dsp:cNvSpPr/>
      </dsp:nvSpPr>
      <dsp:spPr>
        <a:xfrm>
          <a:off x="814391" y="434400"/>
          <a:ext cx="2210569" cy="22105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9370" tIns="39370" rIns="39370" bIns="39370" numCol="1" spcCol="127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3100" b="0" i="0" u="none" strike="noStrike" kern="1200" cap="none" normalizeH="0" baseline="0" dirty="0">
              <a:ln>
                <a:noFill/>
              </a:ln>
              <a:solidFill>
                <a:schemeClr val="tx1"/>
              </a:solidFill>
              <a:effectLst/>
              <a:latin typeface="Constantia" panose="02030602050306030303" pitchFamily="18" charset="0"/>
              <a:cs typeface="Arial" panose="020B0604020202020204" pitchFamily="34" charset="0"/>
            </a:rPr>
            <a:t>Curia</a:t>
          </a:r>
        </a:p>
      </dsp:txBody>
      <dsp:txXfrm>
        <a:off x="814391" y="434400"/>
        <a:ext cx="2210569" cy="2210569"/>
      </dsp:txXfrm>
    </dsp:sp>
    <dsp:sp modelId="{AFC02D42-5E9C-4A77-A1D8-7BF4CAE80E65}">
      <dsp:nvSpPr>
        <dsp:cNvPr id="0" name=""/>
        <dsp:cNvSpPr/>
      </dsp:nvSpPr>
      <dsp:spPr>
        <a:xfrm>
          <a:off x="1165054" y="-780"/>
          <a:ext cx="5227896" cy="5227896"/>
        </a:xfrm>
        <a:prstGeom prst="circularArrow">
          <a:avLst>
            <a:gd name="adj1" fmla="val 8245"/>
            <a:gd name="adj2" fmla="val 575856"/>
            <a:gd name="adj3" fmla="val 16857835"/>
            <a:gd name="adj4" fmla="val 14966309"/>
            <a:gd name="adj5" fmla="val 9620"/>
          </a:avLst>
        </a:prstGeom>
        <a:solidFill>
          <a:schemeClr val="accent1">
            <a:hueOff val="0"/>
            <a:satOff val="0"/>
            <a:lumOff val="0"/>
            <a:alphaOff val="0"/>
          </a:schemeClr>
        </a:solidFill>
        <a:ln w="317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F2E56F5-BEE4-4CD5-9272-EE19F1560226}">
      <dsp:nvSpPr>
        <dsp:cNvPr id="0" name=""/>
        <dsp:cNvSpPr/>
      </dsp:nvSpPr>
      <dsp:spPr>
        <a:xfrm>
          <a:off x="3134766" y="2255684"/>
          <a:ext cx="1502866" cy="1502866"/>
        </a:xfrm>
        <a:prstGeom prst="ellipse">
          <a:avLst/>
        </a:prstGeom>
        <a:solidFill>
          <a:schemeClr val="accent1">
            <a:hueOff val="0"/>
            <a:satOff val="0"/>
            <a:lumOff val="0"/>
            <a:alphaOff val="0"/>
          </a:schemeClr>
        </a:solidFill>
        <a:ln w="317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kern="1200" cap="none" normalizeH="0" baseline="0" dirty="0">
              <a:ln>
                <a:noFill/>
              </a:ln>
              <a:solidFill>
                <a:schemeClr val="tx1"/>
              </a:solidFill>
              <a:effectLst/>
              <a:latin typeface="Constantia" panose="02030602050306030303" pitchFamily="18" charset="0"/>
              <a:cs typeface="Arial" panose="020B0604020202020204" pitchFamily="34" charset="0"/>
            </a:rPr>
            <a:t>The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kern="1200" cap="none" normalizeH="0" baseline="0" dirty="0">
              <a:ln>
                <a:noFill/>
              </a:ln>
              <a:solidFill>
                <a:schemeClr val="tx1"/>
              </a:solidFill>
              <a:effectLst/>
              <a:latin typeface="Constantia" panose="02030602050306030303" pitchFamily="18" charset="0"/>
              <a:cs typeface="Arial" panose="020B0604020202020204" pitchFamily="34" charset="0"/>
            </a:rPr>
            <a:t>Pope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kern="1200" cap="none" normalizeH="0" baseline="0" dirty="0">
              <a:ln>
                <a:noFill/>
              </a:ln>
              <a:solidFill>
                <a:schemeClr val="tx1"/>
              </a:solidFill>
              <a:effectLst/>
              <a:latin typeface="Constantia" panose="02030602050306030303" pitchFamily="18" charset="0"/>
              <a:cs typeface="Arial" panose="020B0604020202020204" pitchFamily="34" charset="0"/>
            </a:rPr>
            <a:t>&amp;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kern="1200" cap="none" normalizeH="0" baseline="0" dirty="0">
              <a:ln>
                <a:noFill/>
              </a:ln>
              <a:solidFill>
                <a:schemeClr val="tx1"/>
              </a:solidFill>
              <a:effectLst/>
              <a:latin typeface="Constantia" panose="02030602050306030303" pitchFamily="18" charset="0"/>
              <a:cs typeface="Arial" panose="020B0604020202020204" pitchFamily="34" charset="0"/>
            </a:rPr>
            <a:t>Bishops</a:t>
          </a:r>
        </a:p>
      </dsp:txBody>
      <dsp:txXfrm>
        <a:off x="3354856" y="2475774"/>
        <a:ext cx="1062686" cy="1062686"/>
      </dsp:txXfrm>
    </dsp:sp>
    <dsp:sp modelId="{6CF60BD0-6BF8-43DA-B805-5509551DDECF}">
      <dsp:nvSpPr>
        <dsp:cNvPr id="0" name=""/>
        <dsp:cNvSpPr/>
      </dsp:nvSpPr>
      <dsp:spPr>
        <a:xfrm rot="16200000">
          <a:off x="3511542" y="1863625"/>
          <a:ext cx="749314" cy="34804"/>
        </a:xfrm>
        <a:custGeom>
          <a:avLst/>
          <a:gdLst/>
          <a:ahLst/>
          <a:cxnLst/>
          <a:rect l="0" t="0" r="0" b="0"/>
          <a:pathLst>
            <a:path>
              <a:moveTo>
                <a:pt x="0" y="17402"/>
              </a:moveTo>
              <a:lnTo>
                <a:pt x="749314" y="17402"/>
              </a:lnTo>
            </a:path>
          </a:pathLst>
        </a:custGeom>
        <a:noFill/>
        <a:ln w="317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867467" y="1862294"/>
        <a:ext cx="37465" cy="37465"/>
      </dsp:txXfrm>
    </dsp:sp>
    <dsp:sp modelId="{0D4A292F-E262-47CB-9E3E-ED6F3EE2506F}">
      <dsp:nvSpPr>
        <dsp:cNvPr id="0" name=""/>
        <dsp:cNvSpPr/>
      </dsp:nvSpPr>
      <dsp:spPr>
        <a:xfrm>
          <a:off x="3134766" y="3504"/>
          <a:ext cx="1502866" cy="1502866"/>
        </a:xfrm>
        <a:prstGeom prst="ellipse">
          <a:avLst/>
        </a:prstGeom>
        <a:solidFill>
          <a:schemeClr val="accent1">
            <a:hueOff val="0"/>
            <a:satOff val="0"/>
            <a:lumOff val="0"/>
            <a:alphaOff val="0"/>
          </a:schemeClr>
        </a:solidFill>
        <a:ln w="317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kern="1200" cap="none" normalizeH="0" baseline="0" dirty="0">
              <a:ln>
                <a:noFill/>
              </a:ln>
              <a:solidFill>
                <a:schemeClr val="tx1"/>
              </a:solidFill>
              <a:effectLst/>
              <a:latin typeface="Constantia" panose="02030602050306030303" pitchFamily="18" charset="0"/>
              <a:cs typeface="Arial" panose="020B0604020202020204" pitchFamily="34" charset="0"/>
            </a:rPr>
            <a:t>North America</a:t>
          </a:r>
        </a:p>
      </dsp:txBody>
      <dsp:txXfrm>
        <a:off x="3354856" y="223594"/>
        <a:ext cx="1062686" cy="1062686"/>
      </dsp:txXfrm>
    </dsp:sp>
    <dsp:sp modelId="{26016834-E8A9-41D7-B4B9-6DD2A2297517}">
      <dsp:nvSpPr>
        <dsp:cNvPr id="0" name=""/>
        <dsp:cNvSpPr/>
      </dsp:nvSpPr>
      <dsp:spPr>
        <a:xfrm rot="19285714">
          <a:off x="4391955" y="2287609"/>
          <a:ext cx="749314" cy="34804"/>
        </a:xfrm>
        <a:custGeom>
          <a:avLst/>
          <a:gdLst/>
          <a:ahLst/>
          <a:cxnLst/>
          <a:rect l="0" t="0" r="0" b="0"/>
          <a:pathLst>
            <a:path>
              <a:moveTo>
                <a:pt x="0" y="17402"/>
              </a:moveTo>
              <a:lnTo>
                <a:pt x="749314" y="17402"/>
              </a:lnTo>
            </a:path>
          </a:pathLst>
        </a:custGeom>
        <a:noFill/>
        <a:ln w="317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747879" y="2286279"/>
        <a:ext cx="37465" cy="37465"/>
      </dsp:txXfrm>
    </dsp:sp>
    <dsp:sp modelId="{99FBF55A-ACFF-406F-B226-D5C83590ED0E}">
      <dsp:nvSpPr>
        <dsp:cNvPr id="0" name=""/>
        <dsp:cNvSpPr/>
      </dsp:nvSpPr>
      <dsp:spPr>
        <a:xfrm>
          <a:off x="4895592" y="851473"/>
          <a:ext cx="1502866" cy="1502866"/>
        </a:xfrm>
        <a:prstGeom prst="ellipse">
          <a:avLst/>
        </a:prstGeom>
        <a:solidFill>
          <a:schemeClr val="accent1">
            <a:hueOff val="0"/>
            <a:satOff val="0"/>
            <a:lumOff val="0"/>
            <a:alphaOff val="0"/>
          </a:schemeClr>
        </a:solidFill>
        <a:ln w="317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kern="1200" cap="none" normalizeH="0" baseline="0" dirty="0">
              <a:ln>
                <a:noFill/>
              </a:ln>
              <a:solidFill>
                <a:schemeClr val="tx1"/>
              </a:solidFill>
              <a:effectLst/>
              <a:latin typeface="Constantia" panose="02030602050306030303" pitchFamily="18" charset="0"/>
              <a:cs typeface="Arial" panose="020B0604020202020204" pitchFamily="34" charset="0"/>
            </a:rPr>
            <a:t>South America</a:t>
          </a:r>
        </a:p>
      </dsp:txBody>
      <dsp:txXfrm>
        <a:off x="5115682" y="1071563"/>
        <a:ext cx="1062686" cy="1062686"/>
      </dsp:txXfrm>
    </dsp:sp>
    <dsp:sp modelId="{416CB079-8DAC-44AD-83A2-F8E3AFDB99DD}">
      <dsp:nvSpPr>
        <dsp:cNvPr id="0" name=""/>
        <dsp:cNvSpPr/>
      </dsp:nvSpPr>
      <dsp:spPr>
        <a:xfrm rot="771429">
          <a:off x="4609399" y="3240294"/>
          <a:ext cx="749314" cy="34804"/>
        </a:xfrm>
        <a:custGeom>
          <a:avLst/>
          <a:gdLst/>
          <a:ahLst/>
          <a:cxnLst/>
          <a:rect l="0" t="0" r="0" b="0"/>
          <a:pathLst>
            <a:path>
              <a:moveTo>
                <a:pt x="0" y="17402"/>
              </a:moveTo>
              <a:lnTo>
                <a:pt x="749314" y="17402"/>
              </a:lnTo>
            </a:path>
          </a:pathLst>
        </a:custGeom>
        <a:noFill/>
        <a:ln w="317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965323" y="3238963"/>
        <a:ext cx="37465" cy="37465"/>
      </dsp:txXfrm>
    </dsp:sp>
    <dsp:sp modelId="{28892730-5E47-42EB-ADE7-36F961C1206D}">
      <dsp:nvSpPr>
        <dsp:cNvPr id="0" name=""/>
        <dsp:cNvSpPr/>
      </dsp:nvSpPr>
      <dsp:spPr>
        <a:xfrm>
          <a:off x="5330480" y="2756842"/>
          <a:ext cx="1502866" cy="1502866"/>
        </a:xfrm>
        <a:prstGeom prst="ellipse">
          <a:avLst/>
        </a:prstGeom>
        <a:solidFill>
          <a:schemeClr val="accent1">
            <a:hueOff val="0"/>
            <a:satOff val="0"/>
            <a:lumOff val="0"/>
            <a:alphaOff val="0"/>
          </a:schemeClr>
        </a:solidFill>
        <a:ln w="317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kern="1200" cap="none" normalizeH="0" baseline="0" dirty="0">
              <a:ln>
                <a:noFill/>
              </a:ln>
              <a:solidFill>
                <a:schemeClr val="tx1"/>
              </a:solidFill>
              <a:effectLst/>
              <a:latin typeface="Constantia" panose="02030602050306030303" pitchFamily="18" charset="0"/>
              <a:cs typeface="Arial" panose="020B0604020202020204" pitchFamily="34" charset="0"/>
            </a:rPr>
            <a:t>Africa</a:t>
          </a:r>
        </a:p>
      </dsp:txBody>
      <dsp:txXfrm>
        <a:off x="5550570" y="2976932"/>
        <a:ext cx="1062686" cy="1062686"/>
      </dsp:txXfrm>
    </dsp:sp>
    <dsp:sp modelId="{14A4AF56-8D25-4CCC-9C26-84DD5F4C186E}">
      <dsp:nvSpPr>
        <dsp:cNvPr id="0" name=""/>
        <dsp:cNvSpPr/>
      </dsp:nvSpPr>
      <dsp:spPr>
        <a:xfrm rot="3857143">
          <a:off x="4000135" y="4004287"/>
          <a:ext cx="749314" cy="34804"/>
        </a:xfrm>
        <a:custGeom>
          <a:avLst/>
          <a:gdLst/>
          <a:ahLst/>
          <a:cxnLst/>
          <a:rect l="0" t="0" r="0" b="0"/>
          <a:pathLst>
            <a:path>
              <a:moveTo>
                <a:pt x="0" y="17402"/>
              </a:moveTo>
              <a:lnTo>
                <a:pt x="749314" y="17402"/>
              </a:lnTo>
            </a:path>
          </a:pathLst>
        </a:custGeom>
        <a:noFill/>
        <a:ln w="317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356059" y="4002957"/>
        <a:ext cx="37465" cy="37465"/>
      </dsp:txXfrm>
    </dsp:sp>
    <dsp:sp modelId="{4D8A7B98-DDC6-4B63-AB39-4B13E8666A1F}">
      <dsp:nvSpPr>
        <dsp:cNvPr id="0" name=""/>
        <dsp:cNvSpPr/>
      </dsp:nvSpPr>
      <dsp:spPr>
        <a:xfrm>
          <a:off x="4111951" y="4284829"/>
          <a:ext cx="1502866" cy="1502866"/>
        </a:xfrm>
        <a:prstGeom prst="ellipse">
          <a:avLst/>
        </a:prstGeom>
        <a:solidFill>
          <a:schemeClr val="accent1">
            <a:hueOff val="0"/>
            <a:satOff val="0"/>
            <a:lumOff val="0"/>
            <a:alphaOff val="0"/>
          </a:schemeClr>
        </a:solidFill>
        <a:ln w="317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kern="1200" cap="none" normalizeH="0" baseline="0" dirty="0">
              <a:ln>
                <a:noFill/>
              </a:ln>
              <a:solidFill>
                <a:schemeClr val="tx1"/>
              </a:solidFill>
              <a:effectLst/>
              <a:latin typeface="Constantia" panose="02030602050306030303" pitchFamily="18" charset="0"/>
              <a:cs typeface="Arial" panose="020B0604020202020204" pitchFamily="34" charset="0"/>
            </a:rPr>
            <a:t>Europe</a:t>
          </a:r>
        </a:p>
      </dsp:txBody>
      <dsp:txXfrm>
        <a:off x="4332041" y="4504919"/>
        <a:ext cx="1062686" cy="1062686"/>
      </dsp:txXfrm>
    </dsp:sp>
    <dsp:sp modelId="{5C8E9B7C-F6B5-4BA4-B4B9-2BD0823972A2}">
      <dsp:nvSpPr>
        <dsp:cNvPr id="0" name=""/>
        <dsp:cNvSpPr/>
      </dsp:nvSpPr>
      <dsp:spPr>
        <a:xfrm rot="6942857">
          <a:off x="3022950" y="4004287"/>
          <a:ext cx="749314" cy="34804"/>
        </a:xfrm>
        <a:custGeom>
          <a:avLst/>
          <a:gdLst/>
          <a:ahLst/>
          <a:cxnLst/>
          <a:rect l="0" t="0" r="0" b="0"/>
          <a:pathLst>
            <a:path>
              <a:moveTo>
                <a:pt x="0" y="17402"/>
              </a:moveTo>
              <a:lnTo>
                <a:pt x="749314" y="17402"/>
              </a:lnTo>
            </a:path>
          </a:pathLst>
        </a:custGeom>
        <a:noFill/>
        <a:ln w="317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rot="10800000">
        <a:off x="3378874" y="4002957"/>
        <a:ext cx="37465" cy="37465"/>
      </dsp:txXfrm>
    </dsp:sp>
    <dsp:sp modelId="{586FEA5D-8EFF-4F17-9677-57781B839328}">
      <dsp:nvSpPr>
        <dsp:cNvPr id="0" name=""/>
        <dsp:cNvSpPr/>
      </dsp:nvSpPr>
      <dsp:spPr>
        <a:xfrm>
          <a:off x="2157582" y="4284829"/>
          <a:ext cx="1502866" cy="1502866"/>
        </a:xfrm>
        <a:prstGeom prst="ellipse">
          <a:avLst/>
        </a:prstGeom>
        <a:solidFill>
          <a:schemeClr val="accent1">
            <a:hueOff val="0"/>
            <a:satOff val="0"/>
            <a:lumOff val="0"/>
            <a:alphaOff val="0"/>
          </a:schemeClr>
        </a:solidFill>
        <a:ln w="317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kern="1200" cap="none" normalizeH="0" baseline="0" dirty="0">
              <a:ln>
                <a:noFill/>
              </a:ln>
              <a:solidFill>
                <a:schemeClr val="tx1"/>
              </a:solidFill>
              <a:effectLst/>
              <a:latin typeface="Constantia" panose="02030602050306030303" pitchFamily="18" charset="0"/>
              <a:cs typeface="Arial" panose="020B0604020202020204" pitchFamily="34" charset="0"/>
            </a:rPr>
            <a:t>Asia</a:t>
          </a:r>
        </a:p>
      </dsp:txBody>
      <dsp:txXfrm>
        <a:off x="2377672" y="4504919"/>
        <a:ext cx="1062686" cy="1062686"/>
      </dsp:txXfrm>
    </dsp:sp>
    <dsp:sp modelId="{3B76040B-2C03-4DBF-9506-D30D48AA5B1E}">
      <dsp:nvSpPr>
        <dsp:cNvPr id="0" name=""/>
        <dsp:cNvSpPr/>
      </dsp:nvSpPr>
      <dsp:spPr>
        <a:xfrm rot="10028571">
          <a:off x="2413686" y="3240294"/>
          <a:ext cx="749314" cy="34804"/>
        </a:xfrm>
        <a:custGeom>
          <a:avLst/>
          <a:gdLst/>
          <a:ahLst/>
          <a:cxnLst/>
          <a:rect l="0" t="0" r="0" b="0"/>
          <a:pathLst>
            <a:path>
              <a:moveTo>
                <a:pt x="0" y="17402"/>
              </a:moveTo>
              <a:lnTo>
                <a:pt x="749314" y="17402"/>
              </a:lnTo>
            </a:path>
          </a:pathLst>
        </a:custGeom>
        <a:noFill/>
        <a:ln w="317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rot="10800000">
        <a:off x="2769610" y="3238963"/>
        <a:ext cx="37465" cy="37465"/>
      </dsp:txXfrm>
    </dsp:sp>
    <dsp:sp modelId="{07E4E261-399F-48B0-869D-AE49C1437DA9}">
      <dsp:nvSpPr>
        <dsp:cNvPr id="0" name=""/>
        <dsp:cNvSpPr/>
      </dsp:nvSpPr>
      <dsp:spPr>
        <a:xfrm>
          <a:off x="939053" y="2756842"/>
          <a:ext cx="1502866" cy="1502866"/>
        </a:xfrm>
        <a:prstGeom prst="ellipse">
          <a:avLst/>
        </a:prstGeom>
        <a:solidFill>
          <a:schemeClr val="accent1">
            <a:hueOff val="0"/>
            <a:satOff val="0"/>
            <a:lumOff val="0"/>
            <a:alphaOff val="0"/>
          </a:schemeClr>
        </a:solidFill>
        <a:ln w="317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kern="1200" cap="none" normalizeH="0" baseline="0" dirty="0">
              <a:ln>
                <a:noFill/>
              </a:ln>
              <a:solidFill>
                <a:schemeClr val="tx1"/>
              </a:solidFill>
              <a:effectLst/>
              <a:latin typeface="Constantia" panose="02030602050306030303" pitchFamily="18" charset="0"/>
              <a:cs typeface="Arial" panose="020B0604020202020204" pitchFamily="34" charset="0"/>
            </a:rPr>
            <a:t>Australia</a:t>
          </a:r>
        </a:p>
      </dsp:txBody>
      <dsp:txXfrm>
        <a:off x="1159143" y="2976932"/>
        <a:ext cx="1062686" cy="1062686"/>
      </dsp:txXfrm>
    </dsp:sp>
    <dsp:sp modelId="{69C29CF8-B9D3-4A32-B57E-BA412D88DB26}">
      <dsp:nvSpPr>
        <dsp:cNvPr id="0" name=""/>
        <dsp:cNvSpPr/>
      </dsp:nvSpPr>
      <dsp:spPr>
        <a:xfrm rot="13114286">
          <a:off x="2631130" y="2287609"/>
          <a:ext cx="749314" cy="34804"/>
        </a:xfrm>
        <a:custGeom>
          <a:avLst/>
          <a:gdLst/>
          <a:ahLst/>
          <a:cxnLst/>
          <a:rect l="0" t="0" r="0" b="0"/>
          <a:pathLst>
            <a:path>
              <a:moveTo>
                <a:pt x="0" y="17402"/>
              </a:moveTo>
              <a:lnTo>
                <a:pt x="749314" y="17402"/>
              </a:lnTo>
            </a:path>
          </a:pathLst>
        </a:custGeom>
        <a:noFill/>
        <a:ln w="317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rot="10800000">
        <a:off x="2987054" y="2286279"/>
        <a:ext cx="37465" cy="37465"/>
      </dsp:txXfrm>
    </dsp:sp>
    <dsp:sp modelId="{FC1B80A2-BA0C-4546-B07F-E96C324C90D3}">
      <dsp:nvSpPr>
        <dsp:cNvPr id="0" name=""/>
        <dsp:cNvSpPr/>
      </dsp:nvSpPr>
      <dsp:spPr>
        <a:xfrm>
          <a:off x="1373941" y="851473"/>
          <a:ext cx="1502866" cy="1502866"/>
        </a:xfrm>
        <a:prstGeom prst="ellipse">
          <a:avLst/>
        </a:prstGeom>
        <a:solidFill>
          <a:schemeClr val="accent1">
            <a:hueOff val="0"/>
            <a:satOff val="0"/>
            <a:lumOff val="0"/>
            <a:alphaOff val="0"/>
          </a:schemeClr>
        </a:solidFill>
        <a:ln w="317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kern="1200" cap="none" normalizeH="0" baseline="0" dirty="0">
              <a:ln>
                <a:noFill/>
              </a:ln>
              <a:solidFill>
                <a:schemeClr val="tx1"/>
              </a:solidFill>
              <a:effectLst/>
              <a:latin typeface="Constantia" panose="02030602050306030303" pitchFamily="18" charset="0"/>
              <a:cs typeface="Arial" panose="020B0604020202020204" pitchFamily="34" charset="0"/>
            </a:rPr>
            <a:t>Antarctica</a:t>
          </a:r>
        </a:p>
      </dsp:txBody>
      <dsp:txXfrm>
        <a:off x="1594031" y="1071563"/>
        <a:ext cx="1062686" cy="106268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E0951E3-8802-4EFB-90F3-27451B8CF507}">
      <dsp:nvSpPr>
        <dsp:cNvPr id="0" name=""/>
        <dsp:cNvSpPr/>
      </dsp:nvSpPr>
      <dsp:spPr>
        <a:xfrm>
          <a:off x="2805824" y="2349534"/>
          <a:ext cx="1551151" cy="1551151"/>
        </a:xfrm>
        <a:prstGeom prst="ellipse">
          <a:avLst/>
        </a:prstGeom>
        <a:solidFill>
          <a:schemeClr val="accent1">
            <a:hueOff val="0"/>
            <a:satOff val="0"/>
            <a:lumOff val="0"/>
            <a:alphaOff val="0"/>
          </a:schemeClr>
        </a:solidFill>
        <a:ln w="317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kern="1200" cap="none" normalizeH="0" baseline="0" dirty="0">
              <a:ln>
                <a:noFill/>
              </a:ln>
              <a:solidFill>
                <a:schemeClr val="tx1"/>
              </a:solidFill>
              <a:effectLst/>
              <a:latin typeface="Constantia" panose="02030602050306030303" pitchFamily="18" charset="0"/>
              <a:cs typeface="Arial" panose="020B0604020202020204" pitchFamily="34" charset="0"/>
            </a:rPr>
            <a:t>Archbishop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kern="1200" cap="none" normalizeH="0" baseline="0" dirty="0">
              <a:ln>
                <a:noFill/>
              </a:ln>
              <a:solidFill>
                <a:schemeClr val="tx1"/>
              </a:solidFill>
              <a:effectLst/>
              <a:latin typeface="Constantia" panose="02030602050306030303" pitchFamily="18" charset="0"/>
              <a:cs typeface="Arial" panose="020B0604020202020204" pitchFamily="34" charset="0"/>
            </a:rPr>
            <a:t>of Newark</a:t>
          </a:r>
        </a:p>
      </dsp:txBody>
      <dsp:txXfrm>
        <a:off x="3032985" y="2576695"/>
        <a:ext cx="1096829" cy="1096829"/>
      </dsp:txXfrm>
    </dsp:sp>
    <dsp:sp modelId="{3E1E921F-D916-4D71-AEBA-3B7A3AF55EC6}">
      <dsp:nvSpPr>
        <dsp:cNvPr id="0" name=""/>
        <dsp:cNvSpPr/>
      </dsp:nvSpPr>
      <dsp:spPr>
        <a:xfrm rot="16200000">
          <a:off x="3193601" y="1942245"/>
          <a:ext cx="775597" cy="38980"/>
        </a:xfrm>
        <a:custGeom>
          <a:avLst/>
          <a:gdLst/>
          <a:ahLst/>
          <a:cxnLst/>
          <a:rect l="0" t="0" r="0" b="0"/>
          <a:pathLst>
            <a:path>
              <a:moveTo>
                <a:pt x="0" y="19490"/>
              </a:moveTo>
              <a:lnTo>
                <a:pt x="775597" y="19490"/>
              </a:lnTo>
            </a:path>
          </a:pathLst>
        </a:custGeom>
        <a:noFill/>
        <a:ln w="317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562010" y="1942345"/>
        <a:ext cx="38779" cy="38779"/>
      </dsp:txXfrm>
    </dsp:sp>
    <dsp:sp modelId="{C2C24383-8697-4F74-8609-44A2C883EAC3}">
      <dsp:nvSpPr>
        <dsp:cNvPr id="0" name=""/>
        <dsp:cNvSpPr/>
      </dsp:nvSpPr>
      <dsp:spPr>
        <a:xfrm>
          <a:off x="2805824" y="22785"/>
          <a:ext cx="1551151" cy="1551151"/>
        </a:xfrm>
        <a:prstGeom prst="ellipse">
          <a:avLst/>
        </a:prstGeom>
        <a:solidFill>
          <a:schemeClr val="accent1">
            <a:hueOff val="0"/>
            <a:satOff val="0"/>
            <a:lumOff val="0"/>
            <a:alphaOff val="0"/>
          </a:schemeClr>
        </a:solidFill>
        <a:ln w="317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900" b="0" i="0" u="none" strike="noStrike" kern="1200" cap="none" normalizeH="0" baseline="0" dirty="0">
              <a:ln>
                <a:noFill/>
              </a:ln>
              <a:solidFill>
                <a:schemeClr val="tx1"/>
              </a:solidFill>
              <a:effectLst/>
              <a:latin typeface="Constantia" panose="02030602050306030303" pitchFamily="18" charset="0"/>
              <a:cs typeface="Arial" panose="020B0604020202020204" pitchFamily="34" charset="0"/>
            </a:rPr>
            <a:t>Laity</a:t>
          </a:r>
        </a:p>
      </dsp:txBody>
      <dsp:txXfrm>
        <a:off x="3032985" y="249946"/>
        <a:ext cx="1096829" cy="1096829"/>
      </dsp:txXfrm>
    </dsp:sp>
    <dsp:sp modelId="{0F5E7864-D6C0-4445-9494-31C8474D87C3}">
      <dsp:nvSpPr>
        <dsp:cNvPr id="0" name=""/>
        <dsp:cNvSpPr/>
      </dsp:nvSpPr>
      <dsp:spPr>
        <a:xfrm rot="19285714">
          <a:off x="4103163" y="2380268"/>
          <a:ext cx="775597" cy="38980"/>
        </a:xfrm>
        <a:custGeom>
          <a:avLst/>
          <a:gdLst/>
          <a:ahLst/>
          <a:cxnLst/>
          <a:rect l="0" t="0" r="0" b="0"/>
          <a:pathLst>
            <a:path>
              <a:moveTo>
                <a:pt x="0" y="19490"/>
              </a:moveTo>
              <a:lnTo>
                <a:pt x="775597" y="19490"/>
              </a:lnTo>
            </a:path>
          </a:pathLst>
        </a:custGeom>
        <a:noFill/>
        <a:ln w="317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471572" y="2380368"/>
        <a:ext cx="38779" cy="38779"/>
      </dsp:txXfrm>
    </dsp:sp>
    <dsp:sp modelId="{96F0577E-1AE4-4100-BA5B-B294FF2F8CEC}">
      <dsp:nvSpPr>
        <dsp:cNvPr id="0" name=""/>
        <dsp:cNvSpPr/>
      </dsp:nvSpPr>
      <dsp:spPr>
        <a:xfrm>
          <a:off x="4624950" y="898830"/>
          <a:ext cx="1551151" cy="1551151"/>
        </a:xfrm>
        <a:prstGeom prst="ellipse">
          <a:avLst/>
        </a:prstGeom>
        <a:solidFill>
          <a:schemeClr val="accent1">
            <a:hueOff val="0"/>
            <a:satOff val="0"/>
            <a:lumOff val="0"/>
            <a:alphaOff val="0"/>
          </a:schemeClr>
        </a:solidFill>
        <a:ln w="317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900" b="0" i="0" u="none" strike="noStrike" kern="1200" cap="none" normalizeH="0" baseline="0" dirty="0">
              <a:ln>
                <a:noFill/>
              </a:ln>
              <a:solidFill>
                <a:schemeClr val="tx1"/>
              </a:solidFill>
              <a:effectLst/>
              <a:latin typeface="Constantia" panose="02030602050306030303" pitchFamily="18" charset="0"/>
              <a:cs typeface="Arial" panose="020B0604020202020204" pitchFamily="34" charset="0"/>
            </a:rPr>
            <a:t>Diocesan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900" b="0" i="0" u="none" strike="noStrike" kern="1200" cap="none" normalizeH="0" baseline="0" dirty="0">
              <a:ln>
                <a:noFill/>
              </a:ln>
              <a:solidFill>
                <a:schemeClr val="tx1"/>
              </a:solidFill>
              <a:effectLst/>
              <a:latin typeface="Constantia" panose="02030602050306030303" pitchFamily="18" charset="0"/>
              <a:cs typeface="Arial" panose="020B0604020202020204" pitchFamily="34" charset="0"/>
            </a:rPr>
            <a:t>Offices</a:t>
          </a:r>
        </a:p>
      </dsp:txBody>
      <dsp:txXfrm>
        <a:off x="4852111" y="1125991"/>
        <a:ext cx="1096829" cy="1096829"/>
      </dsp:txXfrm>
    </dsp:sp>
    <dsp:sp modelId="{20A9BA52-EB10-403B-AFDE-37670A50D362}">
      <dsp:nvSpPr>
        <dsp:cNvPr id="0" name=""/>
        <dsp:cNvSpPr/>
      </dsp:nvSpPr>
      <dsp:spPr>
        <a:xfrm rot="771429">
          <a:off x="4327807" y="3364495"/>
          <a:ext cx="775597" cy="38980"/>
        </a:xfrm>
        <a:custGeom>
          <a:avLst/>
          <a:gdLst/>
          <a:ahLst/>
          <a:cxnLst/>
          <a:rect l="0" t="0" r="0" b="0"/>
          <a:pathLst>
            <a:path>
              <a:moveTo>
                <a:pt x="0" y="19490"/>
              </a:moveTo>
              <a:lnTo>
                <a:pt x="775597" y="19490"/>
              </a:lnTo>
            </a:path>
          </a:pathLst>
        </a:custGeom>
        <a:noFill/>
        <a:ln w="317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696216" y="3364595"/>
        <a:ext cx="38779" cy="38779"/>
      </dsp:txXfrm>
    </dsp:sp>
    <dsp:sp modelId="{4697DF51-01DC-4AD7-98E5-3B0CC4E1A50D}">
      <dsp:nvSpPr>
        <dsp:cNvPr id="0" name=""/>
        <dsp:cNvSpPr/>
      </dsp:nvSpPr>
      <dsp:spPr>
        <a:xfrm>
          <a:off x="5074237" y="2867285"/>
          <a:ext cx="1551151" cy="1551151"/>
        </a:xfrm>
        <a:prstGeom prst="ellipse">
          <a:avLst/>
        </a:prstGeom>
        <a:solidFill>
          <a:schemeClr val="accent1">
            <a:hueOff val="0"/>
            <a:satOff val="0"/>
            <a:lumOff val="0"/>
            <a:alphaOff val="0"/>
          </a:schemeClr>
        </a:solidFill>
        <a:ln w="317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900" b="0" i="0" u="none" strike="noStrike" kern="1200" cap="none" normalizeH="0" baseline="0" dirty="0">
              <a:ln>
                <a:noFill/>
              </a:ln>
              <a:solidFill>
                <a:schemeClr val="tx1"/>
              </a:solidFill>
              <a:effectLst/>
              <a:latin typeface="Constantia" panose="02030602050306030303" pitchFamily="18" charset="0"/>
              <a:cs typeface="Arial" panose="020B0604020202020204" pitchFamily="34" charset="0"/>
            </a:rPr>
            <a:t>Priests</a:t>
          </a:r>
        </a:p>
      </dsp:txBody>
      <dsp:txXfrm>
        <a:off x="5301398" y="3094446"/>
        <a:ext cx="1096829" cy="1096829"/>
      </dsp:txXfrm>
    </dsp:sp>
    <dsp:sp modelId="{704594A0-08D1-45B4-9251-9BB4082204F6}">
      <dsp:nvSpPr>
        <dsp:cNvPr id="0" name=""/>
        <dsp:cNvSpPr/>
      </dsp:nvSpPr>
      <dsp:spPr>
        <a:xfrm rot="3857143">
          <a:off x="3698370" y="4153784"/>
          <a:ext cx="775597" cy="38980"/>
        </a:xfrm>
        <a:custGeom>
          <a:avLst/>
          <a:gdLst/>
          <a:ahLst/>
          <a:cxnLst/>
          <a:rect l="0" t="0" r="0" b="0"/>
          <a:pathLst>
            <a:path>
              <a:moveTo>
                <a:pt x="0" y="19490"/>
              </a:moveTo>
              <a:lnTo>
                <a:pt x="775597" y="19490"/>
              </a:lnTo>
            </a:path>
          </a:pathLst>
        </a:custGeom>
        <a:noFill/>
        <a:ln w="317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066779" y="4153884"/>
        <a:ext cx="38779" cy="38779"/>
      </dsp:txXfrm>
    </dsp:sp>
    <dsp:sp modelId="{6A61201A-5596-4DF0-A11A-C5372B638CE9}">
      <dsp:nvSpPr>
        <dsp:cNvPr id="0" name=""/>
        <dsp:cNvSpPr/>
      </dsp:nvSpPr>
      <dsp:spPr>
        <a:xfrm>
          <a:off x="3815363" y="4445863"/>
          <a:ext cx="1551151" cy="1551151"/>
        </a:xfrm>
        <a:prstGeom prst="ellipse">
          <a:avLst/>
        </a:prstGeom>
        <a:solidFill>
          <a:schemeClr val="accent1">
            <a:hueOff val="0"/>
            <a:satOff val="0"/>
            <a:lumOff val="0"/>
            <a:alphaOff val="0"/>
          </a:schemeClr>
        </a:solidFill>
        <a:ln w="317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900" b="0" i="0" u="none" strike="noStrike" kern="1200" cap="none" normalizeH="0" baseline="0" dirty="0">
              <a:ln>
                <a:noFill/>
              </a:ln>
              <a:solidFill>
                <a:schemeClr val="tx1"/>
              </a:solidFill>
              <a:effectLst/>
              <a:latin typeface="Constantia" panose="02030602050306030303" pitchFamily="18" charset="0"/>
              <a:cs typeface="Arial" panose="020B0604020202020204" pitchFamily="34" charset="0"/>
            </a:rPr>
            <a:t>Hospitals </a:t>
          </a:r>
        </a:p>
      </dsp:txBody>
      <dsp:txXfrm>
        <a:off x="4042524" y="4673024"/>
        <a:ext cx="1096829" cy="1096829"/>
      </dsp:txXfrm>
    </dsp:sp>
    <dsp:sp modelId="{61A0A087-5886-4113-9941-FCC204B1F75A}">
      <dsp:nvSpPr>
        <dsp:cNvPr id="0" name=""/>
        <dsp:cNvSpPr/>
      </dsp:nvSpPr>
      <dsp:spPr>
        <a:xfrm rot="6942857">
          <a:off x="2688831" y="4153784"/>
          <a:ext cx="775597" cy="38980"/>
        </a:xfrm>
        <a:custGeom>
          <a:avLst/>
          <a:gdLst/>
          <a:ahLst/>
          <a:cxnLst/>
          <a:rect l="0" t="0" r="0" b="0"/>
          <a:pathLst>
            <a:path>
              <a:moveTo>
                <a:pt x="0" y="19490"/>
              </a:moveTo>
              <a:lnTo>
                <a:pt x="775597" y="19490"/>
              </a:lnTo>
            </a:path>
          </a:pathLst>
        </a:custGeom>
        <a:noFill/>
        <a:ln w="317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rot="10800000">
        <a:off x="3057240" y="4153884"/>
        <a:ext cx="38779" cy="38779"/>
      </dsp:txXfrm>
    </dsp:sp>
    <dsp:sp modelId="{E2D52F73-B3B3-49CD-81BC-C8C468AD6426}">
      <dsp:nvSpPr>
        <dsp:cNvPr id="0" name=""/>
        <dsp:cNvSpPr/>
      </dsp:nvSpPr>
      <dsp:spPr>
        <a:xfrm>
          <a:off x="1796285" y="4445863"/>
          <a:ext cx="1551151" cy="1551151"/>
        </a:xfrm>
        <a:prstGeom prst="ellipse">
          <a:avLst/>
        </a:prstGeom>
        <a:solidFill>
          <a:schemeClr val="accent1">
            <a:hueOff val="0"/>
            <a:satOff val="0"/>
            <a:lumOff val="0"/>
            <a:alphaOff val="0"/>
          </a:schemeClr>
        </a:solidFill>
        <a:ln w="317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900" b="0" i="0" u="none" strike="noStrike" kern="1200" cap="none" normalizeH="0" baseline="0" dirty="0">
              <a:ln>
                <a:noFill/>
              </a:ln>
              <a:solidFill>
                <a:schemeClr val="tx1"/>
              </a:solidFill>
              <a:effectLst/>
              <a:latin typeface="Constantia" panose="02030602050306030303" pitchFamily="18" charset="0"/>
              <a:cs typeface="Arial" panose="020B0604020202020204" pitchFamily="34" charset="0"/>
            </a:rPr>
            <a:t>Parishes</a:t>
          </a:r>
        </a:p>
      </dsp:txBody>
      <dsp:txXfrm>
        <a:off x="2023446" y="4673024"/>
        <a:ext cx="1096829" cy="1096829"/>
      </dsp:txXfrm>
    </dsp:sp>
    <dsp:sp modelId="{F706AA67-26D5-4423-ABE8-8F5BC8627F30}">
      <dsp:nvSpPr>
        <dsp:cNvPr id="0" name=""/>
        <dsp:cNvSpPr/>
      </dsp:nvSpPr>
      <dsp:spPr>
        <a:xfrm rot="10028571">
          <a:off x="2059394" y="3364495"/>
          <a:ext cx="775597" cy="38980"/>
        </a:xfrm>
        <a:custGeom>
          <a:avLst/>
          <a:gdLst/>
          <a:ahLst/>
          <a:cxnLst/>
          <a:rect l="0" t="0" r="0" b="0"/>
          <a:pathLst>
            <a:path>
              <a:moveTo>
                <a:pt x="0" y="19490"/>
              </a:moveTo>
              <a:lnTo>
                <a:pt x="775597" y="19490"/>
              </a:lnTo>
            </a:path>
          </a:pathLst>
        </a:custGeom>
        <a:noFill/>
        <a:ln w="317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rot="10800000">
        <a:off x="2427803" y="3364595"/>
        <a:ext cx="38779" cy="38779"/>
      </dsp:txXfrm>
    </dsp:sp>
    <dsp:sp modelId="{6FF357B0-170C-46B1-A00D-731DBCB9787E}">
      <dsp:nvSpPr>
        <dsp:cNvPr id="0" name=""/>
        <dsp:cNvSpPr/>
      </dsp:nvSpPr>
      <dsp:spPr>
        <a:xfrm>
          <a:off x="537411" y="2867285"/>
          <a:ext cx="1551151" cy="1551151"/>
        </a:xfrm>
        <a:prstGeom prst="ellipse">
          <a:avLst/>
        </a:prstGeom>
        <a:solidFill>
          <a:schemeClr val="accent1">
            <a:hueOff val="0"/>
            <a:satOff val="0"/>
            <a:lumOff val="0"/>
            <a:alphaOff val="0"/>
          </a:schemeClr>
        </a:solidFill>
        <a:ln w="317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900" b="0" i="0" u="none" strike="noStrike" kern="1200" cap="none" normalizeH="0" baseline="0" dirty="0">
              <a:ln>
                <a:noFill/>
              </a:ln>
              <a:solidFill>
                <a:schemeClr val="tx1"/>
              </a:solidFill>
              <a:effectLst/>
              <a:latin typeface="Constantia" panose="02030602050306030303" pitchFamily="18" charset="0"/>
              <a:cs typeface="Arial" panose="020B0604020202020204" pitchFamily="34" charset="0"/>
            </a:rPr>
            <a:t>Other</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900" b="0" i="0" u="none" strike="noStrike" kern="1200" cap="none" normalizeH="0" baseline="0" dirty="0">
              <a:ln>
                <a:noFill/>
              </a:ln>
              <a:solidFill>
                <a:schemeClr val="tx1"/>
              </a:solidFill>
              <a:effectLst/>
              <a:latin typeface="Constantia" panose="02030602050306030303" pitchFamily="18" charset="0"/>
              <a:cs typeface="Arial" panose="020B0604020202020204" pitchFamily="34" charset="0"/>
            </a:rPr>
            <a:t>Ministries</a:t>
          </a:r>
        </a:p>
      </dsp:txBody>
      <dsp:txXfrm>
        <a:off x="764572" y="3094446"/>
        <a:ext cx="1096829" cy="1096829"/>
      </dsp:txXfrm>
    </dsp:sp>
    <dsp:sp modelId="{8E513FBE-7B15-4EC4-BFE9-FCD953775A47}">
      <dsp:nvSpPr>
        <dsp:cNvPr id="0" name=""/>
        <dsp:cNvSpPr/>
      </dsp:nvSpPr>
      <dsp:spPr>
        <a:xfrm rot="13114286">
          <a:off x="2284038" y="2380268"/>
          <a:ext cx="775597" cy="38980"/>
        </a:xfrm>
        <a:custGeom>
          <a:avLst/>
          <a:gdLst/>
          <a:ahLst/>
          <a:cxnLst/>
          <a:rect l="0" t="0" r="0" b="0"/>
          <a:pathLst>
            <a:path>
              <a:moveTo>
                <a:pt x="0" y="19490"/>
              </a:moveTo>
              <a:lnTo>
                <a:pt x="775597" y="19490"/>
              </a:lnTo>
            </a:path>
          </a:pathLst>
        </a:custGeom>
        <a:noFill/>
        <a:ln w="317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rot="10800000">
        <a:off x="2652447" y="2380368"/>
        <a:ext cx="38779" cy="38779"/>
      </dsp:txXfrm>
    </dsp:sp>
    <dsp:sp modelId="{55FD5811-DE53-4F58-8988-558620B23470}">
      <dsp:nvSpPr>
        <dsp:cNvPr id="0" name=""/>
        <dsp:cNvSpPr/>
      </dsp:nvSpPr>
      <dsp:spPr>
        <a:xfrm>
          <a:off x="986698" y="898830"/>
          <a:ext cx="1551151" cy="1551151"/>
        </a:xfrm>
        <a:prstGeom prst="ellipse">
          <a:avLst/>
        </a:prstGeom>
        <a:solidFill>
          <a:schemeClr val="accent1">
            <a:hueOff val="0"/>
            <a:satOff val="0"/>
            <a:lumOff val="0"/>
            <a:alphaOff val="0"/>
          </a:schemeClr>
        </a:solidFill>
        <a:ln w="317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900" b="0" i="0" u="none" strike="noStrike" kern="1200" cap="none" normalizeH="0" baseline="0" dirty="0">
              <a:ln>
                <a:noFill/>
              </a:ln>
              <a:solidFill>
                <a:schemeClr val="tx1"/>
              </a:solidFill>
              <a:effectLst/>
              <a:latin typeface="Constantia" panose="02030602050306030303" pitchFamily="18" charset="0"/>
              <a:cs typeface="Arial" panose="020B0604020202020204" pitchFamily="34" charset="0"/>
            </a:rPr>
            <a:t>Schools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900" b="0" i="0" u="none" strike="noStrike" kern="1200" cap="none" normalizeH="0" baseline="0" dirty="0">
              <a:ln>
                <a:noFill/>
              </a:ln>
              <a:solidFill>
                <a:schemeClr val="tx1"/>
              </a:solidFill>
              <a:effectLst/>
              <a:latin typeface="Constantia" panose="02030602050306030303" pitchFamily="18" charset="0"/>
              <a:cs typeface="Arial" panose="020B0604020202020204" pitchFamily="34" charset="0"/>
            </a:rPr>
            <a:t>Colleges </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900" b="0" i="0" u="none" strike="noStrike" kern="1200" cap="none" normalizeH="0" baseline="0" dirty="0">
            <a:ln>
              <a:noFill/>
            </a:ln>
            <a:solidFill>
              <a:schemeClr val="tx1"/>
            </a:solidFill>
            <a:effectLst/>
            <a:latin typeface="Tahoma" panose="020B0604030504040204" pitchFamily="34" charset="0"/>
            <a:cs typeface="Arial" panose="020B0604020202020204" pitchFamily="34" charset="0"/>
          </a:endParaRPr>
        </a:p>
      </dsp:txBody>
      <dsp:txXfrm>
        <a:off x="1213859" y="1125991"/>
        <a:ext cx="1096829" cy="1096829"/>
      </dsp:txXfrm>
    </dsp:sp>
  </dsp:spTree>
</dsp:drawing>
</file>

<file path=ppt/diagrams/layout1.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FB129CCE-0555-4B7C-8D92-95B8F49E2DEB}" type="datetimeFigureOut">
              <a:rPr lang="en-US"/>
              <a:pPr>
                <a:defRPr/>
              </a:pPr>
              <a:t>1/17/2017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atin typeface="Calibri" panose="020F0502020204030204" pitchFamily="34" charset="0"/>
              </a:defRPr>
            </a:lvl1pPr>
          </a:lstStyle>
          <a:p>
            <a:pPr>
              <a:defRPr/>
            </a:pPr>
            <a:fld id="{025AEAC0-EED2-4817-9201-0FCE11A4764E}"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3776836-6BB6-42B8-ACAA-8DD5240C0874}" type="slidenum">
              <a:rPr lang="en-US" altLang="en-US"/>
              <a:pPr>
                <a:spcBef>
                  <a:spcPct val="0"/>
                </a:spcBef>
              </a:pPr>
              <a:t>1</a:t>
            </a:fld>
            <a:endParaRPr lang="en-US" altLang="en-US"/>
          </a:p>
        </p:txBody>
      </p:sp>
      <p:sp>
        <p:nvSpPr>
          <p:cNvPr id="1536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a:t>Ecclesiology- from Greek </a:t>
            </a:r>
            <a:r>
              <a:rPr lang="en-US" altLang="en-US" dirty="0" err="1"/>
              <a:t>ekklesia</a:t>
            </a:r>
            <a:r>
              <a:rPr lang="en-US" altLang="en-US" dirty="0"/>
              <a:t> – those who are “called out” to form a community.</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a:t>Church as Servant</a:t>
            </a:r>
          </a:p>
          <a:p>
            <a:pPr eaLnBrk="1" hangingPunct="1">
              <a:spcBef>
                <a:spcPct val="0"/>
              </a:spcBef>
            </a:pPr>
            <a:endParaRPr lang="en-US" altLang="en-US" dirty="0"/>
          </a:p>
          <a:p>
            <a:pPr eaLnBrk="1" hangingPunct="1">
              <a:spcBef>
                <a:spcPct val="0"/>
              </a:spcBef>
            </a:pPr>
            <a:r>
              <a:rPr lang="en-US" altLang="en-US" dirty="0"/>
              <a:t>The ministry of Jesus, the suffering servant of God who was “a man for others,” provides the template for this model.</a:t>
            </a:r>
          </a:p>
          <a:p>
            <a:pPr eaLnBrk="1" hangingPunct="1">
              <a:spcBef>
                <a:spcPct val="0"/>
              </a:spcBef>
            </a:pPr>
            <a:endParaRPr lang="en-US" altLang="en-US" dirty="0"/>
          </a:p>
          <a:p>
            <a:pPr eaLnBrk="1" hangingPunct="1">
              <a:spcBef>
                <a:spcPct val="0"/>
              </a:spcBef>
            </a:pPr>
            <a:r>
              <a:rPr lang="en-US" altLang="en-US" dirty="0"/>
              <a:t>Just as Christ came into the world not to be served but to serve, so the Church, carrying on the mission of Christ, seeks to serve the world by fostering the brotherhood of all men.  As the Lord was the man for others, so the Church ought</a:t>
            </a:r>
            <a:r>
              <a:rPr lang="en-US" altLang="en-US" baseline="0" dirty="0"/>
              <a:t> to be th</a:t>
            </a:r>
            <a:r>
              <a:rPr lang="en-US" altLang="en-US" dirty="0"/>
              <a:t>e community for others.”</a:t>
            </a:r>
          </a:p>
          <a:p>
            <a:pPr eaLnBrk="1" hangingPunct="1">
              <a:spcBef>
                <a:spcPct val="0"/>
              </a:spcBef>
            </a:pPr>
            <a:endParaRPr lang="en-US" altLang="en-US" dirty="0"/>
          </a:p>
          <a:p>
            <a:pPr eaLnBrk="1" hangingPunct="1">
              <a:spcBef>
                <a:spcPct val="0"/>
              </a:spcBef>
            </a:pPr>
            <a:r>
              <a:rPr lang="en-US" altLang="en-US" dirty="0"/>
              <a:t>In the Catholic Church, the liturgy on Holy Thursday recalls this call to service made by Jesus at his last supper with his disciples.</a:t>
            </a:r>
            <a:r>
              <a:rPr lang="en-US" altLang="en-US" baseline="0" dirty="0"/>
              <a:t>  The gospel read on this day is John 13:1-20, which tells the story of how J</a:t>
            </a:r>
            <a:r>
              <a:rPr lang="en-US" altLang="en-US" dirty="0"/>
              <a:t>esus took on the role of a servant who would wash the dirty feet of guests,</a:t>
            </a:r>
            <a:r>
              <a:rPr lang="en-US" altLang="en-US" baseline="0" dirty="0"/>
              <a:t> then telling the disciples to go and do likewise.</a:t>
            </a:r>
            <a:endParaRPr lang="en-US" altLang="en-US" dirty="0"/>
          </a:p>
        </p:txBody>
      </p:sp>
      <p:sp>
        <p:nvSpPr>
          <p:cNvPr id="297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7E0D87F-E83A-48A1-9733-38B49BF09908}" type="slidenum">
              <a:rPr lang="en-US" altLang="en-US"/>
              <a:pPr>
                <a:spcBef>
                  <a:spcPct val="0"/>
                </a:spcBef>
              </a:pPr>
              <a:t>10</a:t>
            </a:fld>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en-US" dirty="0"/>
              <a:t>It is important to realize that the Catholic Church is universal, that it</a:t>
            </a:r>
            <a:r>
              <a:rPr lang="en-US" altLang="en-US" baseline="0" dirty="0"/>
              <a:t> </a:t>
            </a:r>
            <a:r>
              <a:rPr lang="en-US" altLang="en-US" dirty="0"/>
              <a:t>is world-wide!!!  For this reason it moves slowly and consciously.  </a:t>
            </a:r>
          </a:p>
          <a:p>
            <a:endParaRPr lang="en-US" dirty="0"/>
          </a:p>
        </p:txBody>
      </p:sp>
      <p:sp>
        <p:nvSpPr>
          <p:cNvPr id="4" name="Slide Number Placeholder 3"/>
          <p:cNvSpPr>
            <a:spLocks noGrp="1"/>
          </p:cNvSpPr>
          <p:nvPr>
            <p:ph type="sldNum" sz="quarter" idx="10"/>
          </p:nvPr>
        </p:nvSpPr>
        <p:spPr/>
        <p:txBody>
          <a:bodyPr/>
          <a:lstStyle/>
          <a:p>
            <a:pPr>
              <a:defRPr/>
            </a:pPr>
            <a:fld id="{025AEAC0-EED2-4817-9201-0FCE11A4764E}" type="slidenum">
              <a:rPr lang="en-US" altLang="en-US" smtClean="0"/>
              <a:pPr>
                <a:defRPr/>
              </a:pPr>
              <a:t>11</a:t>
            </a:fld>
            <a:endParaRPr lang="en-US" altLang="en-US"/>
          </a:p>
        </p:txBody>
      </p:sp>
    </p:spTree>
    <p:extLst>
      <p:ext uri="{BB962C8B-B14F-4D97-AF65-F5344CB8AC3E}">
        <p14:creationId xmlns:p14="http://schemas.microsoft.com/office/powerpoint/2010/main" val="42281103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US" altLang="en-US" dirty="0"/>
              <a:t>The world is divided into continents, and then into countries and then each country into state and then states into counties, etc...  It is the same with the Church.  So, in New Jersey the Roman Catholic Church is divided into five sections called </a:t>
            </a:r>
            <a:r>
              <a:rPr lang="en-US" altLang="en-US" b="1" dirty="0"/>
              <a:t>dioceses</a:t>
            </a:r>
            <a:r>
              <a:rPr lang="en-US" altLang="en-US" dirty="0"/>
              <a:t>.  Each diocese is under the care of a </a:t>
            </a:r>
            <a:r>
              <a:rPr lang="en-US" altLang="en-US" b="1" dirty="0"/>
              <a:t>bishop</a:t>
            </a:r>
            <a:r>
              <a:rPr lang="en-US" altLang="en-US" dirty="0"/>
              <a:t> who is answerable to the Pope in Rome.  Each bishop is called to Rome every five years to report on his diocese and his people in it. </a:t>
            </a:r>
          </a:p>
          <a:p>
            <a:pPr eaLnBrk="1" hangingPunct="1">
              <a:spcBef>
                <a:spcPct val="0"/>
              </a:spcBef>
            </a:pPr>
            <a:endParaRPr lang="en-US" altLang="en-US" dirty="0"/>
          </a:p>
          <a:p>
            <a:pPr eaLnBrk="1" hangingPunct="1">
              <a:spcBef>
                <a:spcPct val="0"/>
              </a:spcBef>
            </a:pPr>
            <a:r>
              <a:rPr lang="en-US" altLang="en-US" dirty="0"/>
              <a:t>In large metropolitan areas with a large concentration  of people the diocese is called an Archdiocese and the bishop an archbishop who usually has a few auxiliary bishops to help him.  So, Caldwell University is in the Archdiocese of Newark along</a:t>
            </a:r>
            <a:r>
              <a:rPr lang="en-US" altLang="en-US" baseline="0" dirty="0"/>
              <a:t> with the bishops of </a:t>
            </a:r>
            <a:r>
              <a:rPr lang="en-US" altLang="en-US" baseline="0" dirty="0" err="1"/>
              <a:t>Exxex</a:t>
            </a:r>
            <a:r>
              <a:rPr lang="en-US" altLang="en-US" baseline="0" dirty="0"/>
              <a:t> County, Hudson County, Bergen County, and Union County. </a:t>
            </a:r>
          </a:p>
          <a:p>
            <a:pPr eaLnBrk="1" hangingPunct="1">
              <a:spcBef>
                <a:spcPct val="0"/>
              </a:spcBef>
            </a:pPr>
            <a:endParaRPr lang="en-US" altLang="en-US" dirty="0"/>
          </a:p>
          <a:p>
            <a:pPr eaLnBrk="1" hangingPunct="1">
              <a:spcBef>
                <a:spcPct val="0"/>
              </a:spcBef>
            </a:pPr>
            <a:r>
              <a:rPr lang="en-US" altLang="en-US" dirty="0"/>
              <a:t>The slide above represents all the agencies and institutions the bishops</a:t>
            </a:r>
            <a:r>
              <a:rPr lang="en-US" altLang="en-US" baseline="0" dirty="0"/>
              <a:t> are responsible for under the Archbishop of Newark.  </a:t>
            </a:r>
            <a:endParaRPr lang="en-US" altLang="en-US" dirty="0"/>
          </a:p>
          <a:p>
            <a:endParaRPr lang="en-US" dirty="0"/>
          </a:p>
        </p:txBody>
      </p:sp>
      <p:sp>
        <p:nvSpPr>
          <p:cNvPr id="4" name="Slide Number Placeholder 3"/>
          <p:cNvSpPr>
            <a:spLocks noGrp="1"/>
          </p:cNvSpPr>
          <p:nvPr>
            <p:ph type="sldNum" sz="quarter" idx="10"/>
          </p:nvPr>
        </p:nvSpPr>
        <p:spPr/>
        <p:txBody>
          <a:bodyPr/>
          <a:lstStyle/>
          <a:p>
            <a:pPr>
              <a:defRPr/>
            </a:pPr>
            <a:fld id="{025AEAC0-EED2-4817-9201-0FCE11A4764E}" type="slidenum">
              <a:rPr lang="en-US" altLang="en-US" smtClean="0"/>
              <a:pPr>
                <a:defRPr/>
              </a:pPr>
              <a:t>12</a:t>
            </a:fld>
            <a:endParaRPr lang="en-US" altLang="en-US"/>
          </a:p>
        </p:txBody>
      </p:sp>
    </p:spTree>
    <p:extLst>
      <p:ext uri="{BB962C8B-B14F-4D97-AF65-F5344CB8AC3E}">
        <p14:creationId xmlns:p14="http://schemas.microsoft.com/office/powerpoint/2010/main" val="6670019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US" altLang="en-US" dirty="0"/>
              <a:t>Archdiocese of Newark.</a:t>
            </a:r>
          </a:p>
          <a:p>
            <a:pPr eaLnBrk="1" hangingPunct="1">
              <a:spcBef>
                <a:spcPct val="0"/>
              </a:spcBef>
            </a:pPr>
            <a:endParaRPr lang="en-US" altLang="en-US" dirty="0"/>
          </a:p>
          <a:p>
            <a:pPr eaLnBrk="1" hangingPunct="1">
              <a:spcBef>
                <a:spcPct val="0"/>
              </a:spcBef>
            </a:pPr>
            <a:r>
              <a:rPr lang="en-US" altLang="en-US" dirty="0"/>
              <a:t>This list represents all the agencies in our Archdiocese.  These agencies are supported by donations from all the local parishes and serve them when needed.  </a:t>
            </a:r>
            <a:endParaRPr lang="en-US" dirty="0"/>
          </a:p>
        </p:txBody>
      </p:sp>
      <p:sp>
        <p:nvSpPr>
          <p:cNvPr id="4" name="Slide Number Placeholder 3"/>
          <p:cNvSpPr>
            <a:spLocks noGrp="1"/>
          </p:cNvSpPr>
          <p:nvPr>
            <p:ph type="sldNum" sz="quarter" idx="10"/>
          </p:nvPr>
        </p:nvSpPr>
        <p:spPr/>
        <p:txBody>
          <a:bodyPr/>
          <a:lstStyle/>
          <a:p>
            <a:pPr>
              <a:defRPr/>
            </a:pPr>
            <a:fld id="{025AEAC0-EED2-4817-9201-0FCE11A4764E}" type="slidenum">
              <a:rPr lang="en-US" altLang="en-US" smtClean="0"/>
              <a:pPr>
                <a:defRPr/>
              </a:pPr>
              <a:t>13</a:t>
            </a:fld>
            <a:endParaRPr lang="en-US" altLang="en-US"/>
          </a:p>
        </p:txBody>
      </p:sp>
    </p:spTree>
    <p:extLst>
      <p:ext uri="{BB962C8B-B14F-4D97-AF65-F5344CB8AC3E}">
        <p14:creationId xmlns:p14="http://schemas.microsoft.com/office/powerpoint/2010/main" val="12941653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a:t>Cardinal Avery Dulles wrote a book that became very popular in helping us understand the qualities</a:t>
            </a:r>
            <a:r>
              <a:rPr lang="en-US" altLang="en-US" baseline="0" dirty="0"/>
              <a:t> of the Church.  Clearly, some people </a:t>
            </a:r>
            <a:r>
              <a:rPr lang="en-US" altLang="en-US" dirty="0"/>
              <a:t>are comfortable in one form of church rather than another.  His </a:t>
            </a:r>
            <a:r>
              <a:rPr lang="en-US" altLang="en-US" i="1" dirty="0"/>
              <a:t>Models of Church </a:t>
            </a:r>
            <a:r>
              <a:rPr lang="en-US" altLang="en-US" dirty="0"/>
              <a:t>help us see varying ways church is understood, i.e., what a church “does”, “is”, etc...  </a:t>
            </a:r>
          </a:p>
          <a:p>
            <a:pPr eaLnBrk="1" hangingPunct="1">
              <a:spcBef>
                <a:spcPct val="0"/>
              </a:spcBef>
            </a:pPr>
            <a:endParaRPr lang="en-US" altLang="en-US" dirty="0"/>
          </a:p>
          <a:p>
            <a:pPr eaLnBrk="1" hangingPunct="1">
              <a:spcBef>
                <a:spcPct val="0"/>
              </a:spcBef>
            </a:pPr>
            <a:r>
              <a:rPr lang="en-US" altLang="en-US" dirty="0"/>
              <a:t>Important to note: Dulles </a:t>
            </a:r>
            <a:r>
              <a:rPr lang="en-US" altLang="en-US" i="1" dirty="0"/>
              <a:t>did not</a:t>
            </a:r>
            <a:r>
              <a:rPr lang="en-US" altLang="en-US" dirty="0"/>
              <a:t> intend</a:t>
            </a:r>
            <a:r>
              <a:rPr lang="en-US" altLang="en-US" baseline="0" dirty="0"/>
              <a:t> this work to be seen as containing five individual models to be selected according to one’s personal preference.  His own private correspondence reveals </a:t>
            </a:r>
            <a:r>
              <a:rPr lang="en-US" altLang="en-US" i="1" baseline="0" dirty="0"/>
              <a:t>he saw such a viewpoint as reducing ecclesiology to relativism</a:t>
            </a:r>
            <a:r>
              <a:rPr lang="en-US" altLang="en-US" baseline="0" dirty="0"/>
              <a:t>.  Rather, he intended the book as a long plea for partisans of different models to recognize the limitations of the models on which they operated and to open their minds to the values in other models.  </a:t>
            </a:r>
            <a:r>
              <a:rPr lang="en-US" altLang="en-US" i="1" baseline="0" dirty="0"/>
              <a:t>In short, all </a:t>
            </a:r>
            <a:r>
              <a:rPr lang="en-US" altLang="en-US" i="1" dirty="0"/>
              <a:t>of these marks should be part of any church in varying degrees</a:t>
            </a:r>
            <a:r>
              <a:rPr lang="en-US" altLang="en-US" dirty="0"/>
              <a:t>.  </a:t>
            </a:r>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1E0DF3E-50D1-4DB4-AD05-64A8DD081AB2}" type="slidenum">
              <a:rPr lang="en-US" altLang="en-US"/>
              <a:pPr>
                <a:spcBef>
                  <a:spcPct val="0"/>
                </a:spcBef>
              </a:pPr>
              <a:t>2</a:t>
            </a:fld>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a:t>Church as an Institution</a:t>
            </a:r>
          </a:p>
          <a:p>
            <a:pPr eaLnBrk="1" hangingPunct="1">
              <a:spcBef>
                <a:spcPct val="0"/>
              </a:spcBef>
            </a:pPr>
            <a:endParaRPr lang="en-US" altLang="en-US" dirty="0"/>
          </a:p>
          <a:p>
            <a:pPr eaLnBrk="1" hangingPunct="1">
              <a:spcBef>
                <a:spcPct val="0"/>
              </a:spcBef>
            </a:pPr>
            <a:r>
              <a:rPr lang="en-US" altLang="en-US" dirty="0"/>
              <a:t>The idea of an</a:t>
            </a:r>
            <a:r>
              <a:rPr lang="en-US" altLang="en-US" baseline="0" dirty="0"/>
              <a:t> institutional church p</a:t>
            </a:r>
            <a:r>
              <a:rPr lang="en-US" altLang="en-US" dirty="0"/>
              <a:t>rovides the structure for organization in which the teachings of Jesus can continue.  </a:t>
            </a:r>
          </a:p>
          <a:p>
            <a:pPr eaLnBrk="1" hangingPunct="1">
              <a:spcBef>
                <a:spcPct val="0"/>
              </a:spcBef>
            </a:pPr>
            <a:endParaRPr lang="en-US" altLang="en-US" dirty="0"/>
          </a:p>
          <a:p>
            <a:pPr eaLnBrk="1" hangingPunct="1">
              <a:spcBef>
                <a:spcPct val="0"/>
              </a:spcBef>
            </a:pPr>
            <a:r>
              <a:rPr lang="en-US" altLang="en-US" dirty="0"/>
              <a:t>The following slides give some insight into the governance of the institution, its structure and leadership.</a:t>
            </a:r>
          </a:p>
          <a:p>
            <a:pPr eaLnBrk="1" hangingPunct="1">
              <a:spcBef>
                <a:spcPct val="0"/>
              </a:spcBef>
            </a:pPr>
            <a:endParaRPr lang="en-US" altLang="en-US" dirty="0"/>
          </a:p>
          <a:p>
            <a:pPr eaLnBrk="1" hangingPunct="1">
              <a:spcBef>
                <a:spcPct val="0"/>
              </a:spcBef>
            </a:pPr>
            <a:r>
              <a:rPr lang="en-US" altLang="en-US" dirty="0"/>
              <a:t>Roman Catholicism is built on the structure of Rome in the first centuries. </a:t>
            </a:r>
          </a:p>
          <a:p>
            <a:pPr eaLnBrk="1" hangingPunct="1">
              <a:spcBef>
                <a:spcPct val="0"/>
              </a:spcBef>
            </a:pPr>
            <a:endParaRPr lang="en-US" altLang="en-US" dirty="0"/>
          </a:p>
          <a:p>
            <a:pPr eaLnBrk="1" hangingPunct="1">
              <a:spcBef>
                <a:spcPct val="0"/>
              </a:spcBef>
            </a:pPr>
            <a:r>
              <a:rPr lang="en-US" altLang="en-US" dirty="0"/>
              <a:t>Go to the Vatican web site to appreciate all the work that emanates from there.</a:t>
            </a:r>
          </a:p>
        </p:txBody>
      </p:sp>
      <p:sp>
        <p:nvSpPr>
          <p:cNvPr id="317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BAD8A3A-67EC-4DD3-BE33-02F9ADCDF5E7}" type="slidenum">
              <a:rPr lang="en-US" altLang="en-US"/>
              <a:pPr>
                <a:spcBef>
                  <a:spcPct val="0"/>
                </a:spcBef>
              </a:pPr>
              <a:t>3</a:t>
            </a:fld>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a:t>The Pope is surrounded by and assisted by Offices called the “curia.”  Each office is responsible for their area of expertise, and each office is made up of both clergy and lay people with expertise, knowledge and experience in their fields of ministry and practice. </a:t>
            </a:r>
          </a:p>
          <a:p>
            <a:pPr eaLnBrk="1" hangingPunct="1">
              <a:spcBef>
                <a:spcPct val="0"/>
              </a:spcBef>
            </a:pPr>
            <a:endParaRPr lang="en-US" altLang="en-US" dirty="0"/>
          </a:p>
          <a:p>
            <a:pPr eaLnBrk="1" hangingPunct="1">
              <a:spcBef>
                <a:spcPct val="0"/>
              </a:spcBef>
            </a:pPr>
            <a:r>
              <a:rPr lang="en-US" altLang="en-US" dirty="0"/>
              <a:t>Curia: from a medieval court of justice; find the Curia on the Vatican web site. </a:t>
            </a:r>
          </a:p>
        </p:txBody>
      </p:sp>
      <p:sp>
        <p:nvSpPr>
          <p:cNvPr id="327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820031F-09C2-4807-8F3F-305BC77A6BAC}" type="slidenum">
              <a:rPr lang="en-US" altLang="en-US"/>
              <a:pPr>
                <a:spcBef>
                  <a:spcPct val="0"/>
                </a:spcBef>
              </a:pPr>
              <a:t>4</a:t>
            </a:fld>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a:t>In addition to his Curia the Pope is surrounded by the Cardinals: men chosen by him to function as his advisory cabinet.   </a:t>
            </a:r>
          </a:p>
          <a:p>
            <a:pPr eaLnBrk="1" hangingPunct="1">
              <a:spcBef>
                <a:spcPct val="0"/>
              </a:spcBef>
            </a:pPr>
            <a:endParaRPr lang="en-US" altLang="en-US" dirty="0"/>
          </a:p>
          <a:p>
            <a:pPr eaLnBrk="1" hangingPunct="1">
              <a:spcBef>
                <a:spcPct val="0"/>
              </a:spcBef>
            </a:pPr>
            <a:r>
              <a:rPr lang="en-US" altLang="en-US" dirty="0"/>
              <a:t>When read in the newspaper that the “Pope said,” more often than not he did not say it but one of his offices published their findings with his knowledge and approval.    </a:t>
            </a:r>
          </a:p>
          <a:p>
            <a:pPr eaLnBrk="1" hangingPunct="1">
              <a:spcBef>
                <a:spcPct val="0"/>
              </a:spcBef>
            </a:pPr>
            <a:endParaRPr lang="en-US" altLang="en-US" dirty="0"/>
          </a:p>
          <a:p>
            <a:pPr eaLnBrk="1" hangingPunct="1">
              <a:spcBef>
                <a:spcPct val="0"/>
              </a:spcBef>
            </a:pPr>
            <a:r>
              <a:rPr lang="en-US" altLang="en-US" dirty="0"/>
              <a:t>In making policy and decisions, advice is sought through local bishops from the laity, that is, those not ordained ministers and from theologians. </a:t>
            </a:r>
          </a:p>
        </p:txBody>
      </p:sp>
      <p:sp>
        <p:nvSpPr>
          <p:cNvPr id="337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E880309-21CD-41CE-A33F-39A8104A7DE0}" type="slidenum">
              <a:rPr lang="en-US" altLang="en-US"/>
              <a:pPr>
                <a:spcBef>
                  <a:spcPct val="0"/>
                </a:spcBef>
              </a:pPr>
              <a:t>5</a:t>
            </a:fld>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0D628B8-4823-40B3-AE41-7134FCA3B415}" type="slidenum">
              <a:rPr lang="en-US" altLang="en-US"/>
              <a:pPr>
                <a:spcBef>
                  <a:spcPct val="0"/>
                </a:spcBef>
              </a:pPr>
              <a:t>6</a:t>
            </a:fld>
            <a:endParaRPr lang="en-US" altLang="en-US"/>
          </a:p>
        </p:txBody>
      </p:sp>
      <p:sp>
        <p:nvSpPr>
          <p:cNvPr id="1945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6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b="1" dirty="0"/>
              <a:t>Church as Mystical Communion</a:t>
            </a:r>
          </a:p>
          <a:p>
            <a:pPr eaLnBrk="1" hangingPunct="1">
              <a:spcBef>
                <a:spcPct val="0"/>
              </a:spcBef>
            </a:pPr>
            <a:endParaRPr lang="en-US" altLang="en-US" b="1" dirty="0"/>
          </a:p>
          <a:p>
            <a:pPr eaLnBrk="1" hangingPunct="1">
              <a:spcBef>
                <a:spcPct val="0"/>
              </a:spcBef>
            </a:pPr>
            <a:r>
              <a:rPr lang="en-US" altLang="en-US" dirty="0"/>
              <a:t>Read 1 Cor. 12:1-31.  Here Paul illustrates what is meant by a body of believers united by one spirit of belief.</a:t>
            </a:r>
          </a:p>
          <a:p>
            <a:pPr eaLnBrk="1" hangingPunct="1">
              <a:spcBef>
                <a:spcPct val="0"/>
              </a:spcBef>
            </a:pPr>
            <a:endParaRPr lang="en-US" altLang="en-US" dirty="0"/>
          </a:p>
          <a:p>
            <a:pPr eaLnBrk="1" hangingPunct="1">
              <a:spcBef>
                <a:spcPct val="0"/>
              </a:spcBef>
            </a:pPr>
            <a:r>
              <a:rPr lang="en-US" altLang="en-US" dirty="0"/>
              <a:t>In this view, the church consists of people of faith who are united by their </a:t>
            </a:r>
            <a:r>
              <a:rPr lang="en-US" altLang="en-US" b="1" dirty="0"/>
              <a:t>common participation </a:t>
            </a:r>
            <a:r>
              <a:rPr lang="en-US" altLang="en-US" dirty="0"/>
              <a:t>in God’s Spirit through Christ.</a:t>
            </a:r>
          </a:p>
          <a:p>
            <a:pPr eaLnBrk="1" hangingPunct="1">
              <a:spcBef>
                <a:spcPct val="0"/>
              </a:spcBef>
            </a:pPr>
            <a:r>
              <a:rPr lang="en-US" altLang="en-US" dirty="0"/>
              <a:t>The ties that bind are </a:t>
            </a:r>
            <a:r>
              <a:rPr lang="en-US" altLang="en-US" b="1" dirty="0"/>
              <a:t>not primarily institutional but rather </a:t>
            </a:r>
            <a:r>
              <a:rPr lang="en-US" altLang="en-US" b="1" dirty="0" err="1"/>
              <a:t>pneumatological</a:t>
            </a:r>
            <a:r>
              <a:rPr lang="en-US" altLang="en-US" b="1" dirty="0"/>
              <a:t> (spiritual), communal, and personal</a:t>
            </a:r>
            <a:r>
              <a:rPr lang="en-US" altLang="en-US" dirty="0"/>
              <a:t>. </a:t>
            </a:r>
          </a:p>
          <a:p>
            <a:pPr lvl="0" eaLnBrk="1" hangingPunct="1">
              <a:spcBef>
                <a:spcPct val="0"/>
              </a:spcBef>
              <a:buFontTx/>
              <a:buNone/>
            </a:pPr>
            <a:r>
              <a:rPr lang="en-US" altLang="en-US" dirty="0"/>
              <a:t>The Church, from this point of view, is not in the first instance an institution or a visibly organized society. </a:t>
            </a:r>
          </a:p>
          <a:p>
            <a:pPr lvl="0" eaLnBrk="1" hangingPunct="1">
              <a:spcBef>
                <a:spcPct val="0"/>
              </a:spcBef>
              <a:buFontTx/>
              <a:buNone/>
            </a:pPr>
            <a:r>
              <a:rPr lang="en-US" altLang="en-US" dirty="0"/>
              <a:t>Rather it is a </a:t>
            </a:r>
            <a:r>
              <a:rPr lang="en-US" altLang="en-US" b="1" dirty="0"/>
              <a:t>communion of people, </a:t>
            </a:r>
            <a:r>
              <a:rPr lang="en-US" altLang="en-US" b="1" u="none" dirty="0"/>
              <a:t>primarily interior </a:t>
            </a:r>
            <a:r>
              <a:rPr lang="en-US" altLang="en-US" dirty="0"/>
              <a:t>but also </a:t>
            </a:r>
            <a:r>
              <a:rPr lang="en-US" altLang="en-US" b="1" u="none" dirty="0"/>
              <a:t>expressed by external bonds </a:t>
            </a:r>
            <a:r>
              <a:rPr lang="en-US" altLang="en-US" b="1" dirty="0"/>
              <a:t>of creed</a:t>
            </a:r>
            <a:r>
              <a:rPr lang="en-US" altLang="en-US" dirty="0"/>
              <a:t>, worship, and ecclesiastical fellowship.</a:t>
            </a:r>
          </a:p>
          <a:p>
            <a:pPr lvl="0" eaLnBrk="1" hangingPunct="1">
              <a:spcBef>
                <a:spcPct val="0"/>
              </a:spcBef>
              <a:buFontTx/>
              <a:buNone/>
            </a:pPr>
            <a:r>
              <a:rPr lang="en-US" altLang="en-US" dirty="0"/>
              <a:t>The experience of ecclesiastical community differs from any other community in that it has both a </a:t>
            </a:r>
            <a:r>
              <a:rPr lang="en-US" altLang="en-US" b="1" dirty="0"/>
              <a:t>horizontal </a:t>
            </a:r>
            <a:r>
              <a:rPr lang="en-US" altLang="en-US" b="1" i="1" dirty="0"/>
              <a:t>and</a:t>
            </a:r>
            <a:r>
              <a:rPr lang="en-US" altLang="en-US" b="1" dirty="0"/>
              <a:t> vertical dimension</a:t>
            </a:r>
            <a:r>
              <a:rPr lang="en-US" altLang="en-US" dirty="0"/>
              <a:t>.</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b="0" dirty="0"/>
              <a:t>S</a:t>
            </a:r>
            <a:r>
              <a:rPr lang="en-US" altLang="en-US" dirty="0"/>
              <a:t>oldiers in France came upon this statue and one wrote the first lines of St. Theresa's poem on a sign and left it there.</a:t>
            </a:r>
          </a:p>
          <a:p>
            <a:pPr eaLnBrk="1" hangingPunct="1">
              <a:spcBef>
                <a:spcPct val="0"/>
              </a:spcBef>
            </a:pPr>
            <a:endParaRPr lang="en-US" altLang="en-US" dirty="0"/>
          </a:p>
          <a:p>
            <a:pPr eaLnBrk="1" hangingPunct="1">
              <a:spcBef>
                <a:spcPct val="0"/>
              </a:spcBef>
            </a:pPr>
            <a:r>
              <a:rPr lang="en-US" altLang="en-US" dirty="0"/>
              <a:t>This poem illustrates for us the sense of being the “body of Christ” now on earth, after Jesus is no longer here.</a:t>
            </a:r>
          </a:p>
        </p:txBody>
      </p:sp>
      <p:sp>
        <p:nvSpPr>
          <p:cNvPr id="215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B71DF2E-5BB0-444F-A0F5-F7FE900C2B59}" type="slidenum">
              <a:rPr lang="en-US" altLang="en-US"/>
              <a:pPr>
                <a:spcBef>
                  <a:spcPct val="0"/>
                </a:spcBef>
              </a:pPr>
              <a:t>7</a:t>
            </a:fld>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126CDC6-2033-4D0C-BAB8-EC285A3BE59E}" type="slidenum">
              <a:rPr lang="en-US" altLang="en-US"/>
              <a:pPr>
                <a:spcBef>
                  <a:spcPct val="0"/>
                </a:spcBef>
              </a:pPr>
              <a:t>8</a:t>
            </a:fld>
            <a:endParaRPr lang="en-US" altLang="en-US"/>
          </a:p>
        </p:txBody>
      </p:sp>
      <p:sp>
        <p:nvSpPr>
          <p:cNvPr id="2560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a:t>Church as Sacrament</a:t>
            </a:r>
          </a:p>
          <a:p>
            <a:pPr eaLnBrk="1" hangingPunct="1">
              <a:spcBef>
                <a:spcPct val="0"/>
              </a:spcBef>
            </a:pPr>
            <a:endParaRPr lang="en-US" altLang="en-US" dirty="0"/>
          </a:p>
          <a:p>
            <a:pPr eaLnBrk="1" hangingPunct="1">
              <a:spcBef>
                <a:spcPct val="0"/>
              </a:spcBef>
            </a:pPr>
            <a:r>
              <a:rPr lang="en-US" altLang="en-US" dirty="0"/>
              <a:t>In this model, the church makes present that which is other.  </a:t>
            </a:r>
          </a:p>
          <a:p>
            <a:pPr eaLnBrk="1" hangingPunct="1">
              <a:spcBef>
                <a:spcPct val="0"/>
              </a:spcBef>
            </a:pPr>
            <a:endParaRPr lang="en-US" altLang="en-US" dirty="0"/>
          </a:p>
          <a:p>
            <a:pPr eaLnBrk="1" hangingPunct="1">
              <a:spcBef>
                <a:spcPct val="0"/>
              </a:spcBef>
            </a:pPr>
            <a:r>
              <a:rPr lang="en-US" altLang="en-US" dirty="0"/>
              <a:t>This model emphasizes the mystical way the presence of Christ is made present through the people of God through prayer, liturgy, and acts of charity.</a:t>
            </a:r>
          </a:p>
          <a:p>
            <a:pPr eaLnBrk="1" hangingPunct="1">
              <a:spcBef>
                <a:spcPct val="0"/>
              </a:spcBef>
            </a:pPr>
            <a:endParaRPr lang="en-US" altLang="en-US" dirty="0"/>
          </a:p>
          <a:p>
            <a:pPr eaLnBrk="1" hangingPunct="1">
              <a:spcBef>
                <a:spcPct val="0"/>
              </a:spcBef>
            </a:pPr>
            <a:r>
              <a:rPr lang="en-US" altLang="en-US" dirty="0"/>
              <a:t>Sacrament comes from the from Latin </a:t>
            </a:r>
            <a:r>
              <a:rPr lang="en-US" altLang="en-US" i="1" dirty="0" err="1"/>
              <a:t>sacramentum</a:t>
            </a:r>
            <a:r>
              <a:rPr lang="en-US" altLang="en-US" i="0" dirty="0"/>
              <a:t>.  The Latin</a:t>
            </a:r>
            <a:r>
              <a:rPr lang="en-US" altLang="en-US" i="0" baseline="0" dirty="0"/>
              <a:t> term was used to translate the Greek term </a:t>
            </a:r>
            <a:r>
              <a:rPr lang="en-US" altLang="en-US" i="1" baseline="0" dirty="0" err="1"/>
              <a:t>mustērion</a:t>
            </a:r>
            <a:r>
              <a:rPr lang="en-US" altLang="en-US" i="0" baseline="0" dirty="0"/>
              <a:t>, meaning “mystery.”</a:t>
            </a:r>
            <a:r>
              <a:rPr lang="en-US" altLang="en-US" dirty="0"/>
              <a:t> </a:t>
            </a:r>
          </a:p>
          <a:p>
            <a:pPr eaLnBrk="1" hangingPunct="1">
              <a:spcBef>
                <a:spcPct val="0"/>
              </a:spcBef>
            </a:pPr>
            <a:endParaRPr lang="en-US" altLang="en-US" dirty="0"/>
          </a:p>
          <a:p>
            <a:pPr eaLnBrk="1" hangingPunct="1">
              <a:spcBef>
                <a:spcPct val="0"/>
              </a:spcBef>
            </a:pPr>
            <a:r>
              <a:rPr lang="en-US" altLang="en-US" dirty="0"/>
              <a:t>Roman Catholics celebrate key moments and events on their life-journey where they both desire and sense the presence of God in their lives.</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u="none" dirty="0"/>
              <a:t>Church</a:t>
            </a:r>
            <a:r>
              <a:rPr lang="en-US" altLang="en-US" u="none" baseline="0" dirty="0"/>
              <a:t> as Herald</a:t>
            </a:r>
          </a:p>
          <a:p>
            <a:pPr eaLnBrk="1" hangingPunct="1">
              <a:spcBef>
                <a:spcPct val="0"/>
              </a:spcBef>
            </a:pPr>
            <a:endParaRPr lang="en-US" altLang="en-US" u="none" baseline="0" dirty="0"/>
          </a:p>
          <a:p>
            <a:pPr eaLnBrk="1" hangingPunct="1">
              <a:spcBef>
                <a:spcPct val="0"/>
              </a:spcBef>
            </a:pPr>
            <a:r>
              <a:rPr lang="en-US" altLang="en-US" u="none" baseline="0" dirty="0"/>
              <a:t>The church is called to preach the Word of God, both within its gathering and outside of it, just as Jesus did.  </a:t>
            </a:r>
          </a:p>
          <a:p>
            <a:pPr eaLnBrk="1" hangingPunct="1">
              <a:spcBef>
                <a:spcPct val="0"/>
              </a:spcBef>
            </a:pPr>
            <a:endParaRPr lang="en-US" altLang="en-US" dirty="0"/>
          </a:p>
          <a:p>
            <a:pPr eaLnBrk="1" hangingPunct="1">
              <a:spcBef>
                <a:spcPct val="0"/>
              </a:spcBef>
            </a:pPr>
            <a:r>
              <a:rPr lang="en-US" altLang="en-US" dirty="0"/>
              <a:t>In the Catholic Church, the Mass is equally divided between the Liturgy of the Word and the Liturgy of the Eucharist.  </a:t>
            </a:r>
            <a:r>
              <a:rPr lang="en-US" altLang="en-US" b="0" dirty="0"/>
              <a:t>The Liturgy of the Word </a:t>
            </a:r>
            <a:r>
              <a:rPr lang="en-US" altLang="en-US" dirty="0"/>
              <a:t>is where the focus is on the Bible, its reading of passages from the Old and New Testament and the Gospels read in a three year rotation, with a reflection or “homily” on the passages of the day. </a:t>
            </a:r>
          </a:p>
          <a:p>
            <a:pPr eaLnBrk="1" hangingPunct="1">
              <a:spcBef>
                <a:spcPct val="0"/>
              </a:spcBef>
            </a:pPr>
            <a:endParaRPr lang="en-US" altLang="en-US" dirty="0"/>
          </a:p>
          <a:p>
            <a:pPr eaLnBrk="1" hangingPunct="1">
              <a:spcBef>
                <a:spcPct val="0"/>
              </a:spcBef>
            </a:pPr>
            <a:r>
              <a:rPr lang="en-US" altLang="en-US" dirty="0"/>
              <a:t>In Protestant Churches, generally the whole service is focused on the Bible, its reading, reflection on the passages in a much longer sermon and in the hymns which are in reality the singing of what they believe or their “theology.”</a:t>
            </a:r>
          </a:p>
        </p:txBody>
      </p:sp>
      <p:sp>
        <p:nvSpPr>
          <p:cNvPr id="276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978E9C6-1EA8-48A1-B776-0638DC977374}" type="slidenum">
              <a:rPr lang="en-US" altLang="en-US"/>
              <a:pPr>
                <a:spcBef>
                  <a:spcPct val="0"/>
                </a:spcBef>
              </a:pPr>
              <a:t>9</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3"/>
          <p:cNvGrpSpPr/>
          <p:nvPr/>
        </p:nvGrpSpPr>
        <p:grpSpPr>
          <a:xfrm>
            <a:off x="685800" y="1143000"/>
            <a:ext cx="7772400" cy="4572000"/>
            <a:chOff x="1371600" y="1143000"/>
            <a:chExt cx="7772400" cy="5715000"/>
          </a:xfrm>
          <a:effectLst>
            <a:reflection blurRad="6350" stA="50000" endA="300" endPos="15500" dist="50800" dir="5400000" sy="-100000" algn="bl" rotWithShape="0"/>
          </a:effectLst>
        </p:grpSpPr>
        <p:sp>
          <p:nvSpPr>
            <p:cNvPr id="5" name="Rectangle 4"/>
            <p:cNvSpPr/>
            <p:nvPr/>
          </p:nvSpPr>
          <p:spPr>
            <a:xfrm>
              <a:off x="1371600" y="1143000"/>
              <a:ext cx="7772400" cy="5715000"/>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a:p>
          </p:txBody>
        </p:sp>
        <p:sp>
          <p:nvSpPr>
            <p:cNvPr id="6" name="Rectangle 5"/>
            <p:cNvSpPr/>
            <p:nvPr/>
          </p:nvSpPr>
          <p:spPr>
            <a:xfrm>
              <a:off x="1600200" y="1371600"/>
              <a:ext cx="7315200" cy="5486400"/>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a:p>
          </p:txBody>
        </p:sp>
        <p:sp>
          <p:nvSpPr>
            <p:cNvPr id="7" name="Rectangle 6"/>
            <p:cNvSpPr/>
            <p:nvPr/>
          </p:nvSpPr>
          <p:spPr>
            <a:xfrm>
              <a:off x="1828800" y="1600200"/>
              <a:ext cx="6858000" cy="5257800"/>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a:p>
          </p:txBody>
        </p:sp>
      </p:grpSp>
      <p:cxnSp>
        <p:nvCxnSpPr>
          <p:cNvPr id="8" name="Straight Connector 7"/>
          <p:cNvCxnSpPr/>
          <p:nvPr/>
        </p:nvCxnSpPr>
        <p:spPr>
          <a:xfrm rot="10800000">
            <a:off x="2286000" y="3794763"/>
            <a:ext cx="4572000" cy="1588"/>
          </a:xfrm>
          <a:prstGeom prst="line">
            <a:avLst/>
          </a:prstGeom>
          <a:ln w="28575">
            <a:gradFill>
              <a:gsLst>
                <a:gs pos="0">
                  <a:srgbClr val="BEBFBF"/>
                </a:gs>
                <a:gs pos="100000">
                  <a:srgbClr val="F1F1F1"/>
                </a:gs>
              </a:gsLst>
              <a:lin ang="5400000" scaled="0"/>
            </a:gradFill>
          </a:ln>
          <a:effectLst>
            <a:outerShdw blurRad="635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1371600" y="1676401"/>
            <a:ext cx="6400800" cy="1924050"/>
          </a:xfrm>
        </p:spPr>
        <p:txBody>
          <a:bodyPr/>
          <a:lstStyle>
            <a:lvl1pPr algn="ctr" defTabSz="914400" rtl="0" eaLnBrk="1" latinLnBrk="0" hangingPunct="1">
              <a:spcBef>
                <a:spcPct val="0"/>
              </a:spcBef>
              <a:buNone/>
              <a:defRPr sz="3800" kern="1200">
                <a:solidFill>
                  <a:schemeClr val="tx1">
                    <a:lumMod val="75000"/>
                    <a:lumOff val="25000"/>
                  </a:schemeClr>
                </a:solidFill>
                <a:effectLst>
                  <a:innerShdw blurRad="63500">
                    <a:srgbClr val="F1F1F1"/>
                  </a:innerShdw>
                </a:effectLst>
                <a:latin typeface="+mj-lt"/>
                <a:ea typeface="+mj-ea"/>
                <a:cs typeface="+mj-cs"/>
              </a:defRPr>
            </a:lvl1pPr>
          </a:lstStyle>
          <a:p>
            <a:r>
              <a:rPr lang="en-US"/>
              <a:t>Click to edit Master title style</a:t>
            </a:r>
            <a:endParaRPr/>
          </a:p>
        </p:txBody>
      </p:sp>
      <p:sp>
        <p:nvSpPr>
          <p:cNvPr id="3" name="Subtitle 2"/>
          <p:cNvSpPr>
            <a:spLocks noGrp="1"/>
          </p:cNvSpPr>
          <p:nvPr>
            <p:ph type="subTitle" idx="1"/>
          </p:nvPr>
        </p:nvSpPr>
        <p:spPr>
          <a:xfrm>
            <a:off x="1371600" y="4039737"/>
            <a:ext cx="6400800" cy="1522862"/>
          </a:xfrm>
        </p:spPr>
        <p:txBody>
          <a:bodyPr/>
          <a:lstStyle>
            <a:lvl1pPr marL="0" indent="0" algn="ctr" defTabSz="914400" rtl="0" eaLnBrk="1" latinLnBrk="0" hangingPunct="1">
              <a:spcBef>
                <a:spcPts val="1500"/>
              </a:spcBef>
              <a:buClr>
                <a:schemeClr val="bg1">
                  <a:lumMod val="65000"/>
                </a:schemeClr>
              </a:buClr>
              <a:buSzPct val="80000"/>
              <a:buFont typeface="Wingdings 2" pitchFamily="18" charset="2"/>
              <a:buNone/>
              <a:defRPr sz="2000" b="0" kern="1200">
                <a:solidFill>
                  <a:schemeClr val="tx1">
                    <a:lumMod val="50000"/>
                    <a:lumOff val="50000"/>
                  </a:schemeClr>
                </a:solidFill>
                <a:effectLst/>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a:p>
        </p:txBody>
      </p:sp>
      <p:sp>
        <p:nvSpPr>
          <p:cNvPr id="9" name="Date Placeholder 3"/>
          <p:cNvSpPr>
            <a:spLocks noGrp="1"/>
          </p:cNvSpPr>
          <p:nvPr>
            <p:ph type="dt" sz="half" idx="10"/>
          </p:nvPr>
        </p:nvSpPr>
        <p:spPr>
          <a:xfrm>
            <a:off x="5867400" y="6573838"/>
            <a:ext cx="2133600" cy="274637"/>
          </a:xfrm>
        </p:spPr>
        <p:txBody>
          <a:bodyPr/>
          <a:lstStyle>
            <a:lvl1pPr>
              <a:defRPr/>
            </a:lvl1pPr>
          </a:lstStyle>
          <a:p>
            <a:pPr>
              <a:defRPr/>
            </a:pPr>
            <a:fld id="{86750E73-0661-42C7-AE3E-DC140E1F828A}" type="datetimeFigureOut">
              <a:rPr lang="en-US"/>
              <a:pPr>
                <a:defRPr/>
              </a:pPr>
              <a:t>1/17/2017</a:t>
            </a:fld>
            <a:endParaRPr lang="en-US"/>
          </a:p>
        </p:txBody>
      </p:sp>
      <p:sp>
        <p:nvSpPr>
          <p:cNvPr id="10" name="Footer Placeholder 4"/>
          <p:cNvSpPr>
            <a:spLocks noGrp="1"/>
          </p:cNvSpPr>
          <p:nvPr>
            <p:ph type="ftr" sz="quarter" idx="11"/>
          </p:nvPr>
        </p:nvSpPr>
        <p:spPr>
          <a:xfrm>
            <a:off x="1143000" y="6573838"/>
            <a:ext cx="2895600" cy="274637"/>
          </a:xfrm>
        </p:spPr>
        <p:txBody>
          <a:bodyPr/>
          <a:lstStyle>
            <a:lvl1pPr>
              <a:defRPr/>
            </a:lvl1pPr>
          </a:lstStyle>
          <a:p>
            <a:pPr>
              <a:defRPr/>
            </a:pPr>
            <a:endParaRPr lang="en-US"/>
          </a:p>
        </p:txBody>
      </p:sp>
      <p:sp>
        <p:nvSpPr>
          <p:cNvPr id="11" name="Slide Number Placeholder 5"/>
          <p:cNvSpPr>
            <a:spLocks noGrp="1"/>
          </p:cNvSpPr>
          <p:nvPr>
            <p:ph type="sldNum" sz="quarter" idx="12"/>
          </p:nvPr>
        </p:nvSpPr>
        <p:spPr/>
        <p:txBody>
          <a:bodyPr/>
          <a:lstStyle>
            <a:lvl1pPr>
              <a:defRPr smtClean="0"/>
            </a:lvl1pPr>
          </a:lstStyle>
          <a:p>
            <a:pPr>
              <a:defRPr/>
            </a:pPr>
            <a:fld id="{E1DDBA30-437E-45B4-91B0-E806C8D772BF}" type="slidenum">
              <a:rPr lang="en-US" altLang="en-US"/>
              <a:pPr>
                <a:defRPr/>
              </a:pPr>
              <a:t>‹#›</a:t>
            </a:fld>
            <a:endParaRPr lang="en-US" altLang="en-US"/>
          </a:p>
        </p:txBody>
      </p:sp>
    </p:spTree>
    <p:extLst>
      <p:ext uri="{BB962C8B-B14F-4D97-AF65-F5344CB8AC3E}">
        <p14:creationId xmlns:p14="http://schemas.microsoft.com/office/powerpoint/2010/main" val="8043449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Slide Number Placeholder 5"/>
          <p:cNvSpPr>
            <a:spLocks noGrp="1"/>
          </p:cNvSpPr>
          <p:nvPr>
            <p:ph type="sldNum" sz="quarter" idx="10"/>
          </p:nvPr>
        </p:nvSpPr>
        <p:spPr/>
        <p:txBody>
          <a:bodyPr/>
          <a:lstStyle>
            <a:lvl1pPr>
              <a:defRPr/>
            </a:lvl1pPr>
          </a:lstStyle>
          <a:p>
            <a:pPr>
              <a:defRPr/>
            </a:pPr>
            <a:fld id="{F17294E2-F278-46BA-913D-590EEE0E0F4B}" type="slidenum">
              <a:rPr lang="en-US" altLang="en-US"/>
              <a:pPr>
                <a:defRPr/>
              </a:pPr>
              <a:t>‹#›</a:t>
            </a:fld>
            <a:endParaRPr lang="en-US" altLang="en-US"/>
          </a:p>
        </p:txBody>
      </p:sp>
      <p:sp>
        <p:nvSpPr>
          <p:cNvPr id="5" name="Date Placeholder 15"/>
          <p:cNvSpPr>
            <a:spLocks noGrp="1"/>
          </p:cNvSpPr>
          <p:nvPr>
            <p:ph type="dt" sz="half" idx="11"/>
          </p:nvPr>
        </p:nvSpPr>
        <p:spPr/>
        <p:txBody>
          <a:bodyPr/>
          <a:lstStyle>
            <a:lvl1pPr>
              <a:defRPr/>
            </a:lvl1pPr>
          </a:lstStyle>
          <a:p>
            <a:pPr>
              <a:defRPr/>
            </a:pPr>
            <a:fld id="{52FA1AEE-8D24-4B71-A46E-62A87A1930CB}" type="datetimeFigureOut">
              <a:rPr lang="en-US"/>
              <a:pPr>
                <a:defRPr/>
              </a:pPr>
              <a:t>1/17/2017</a:t>
            </a:fld>
            <a:endParaRPr lang="en-US"/>
          </a:p>
        </p:txBody>
      </p:sp>
      <p:sp>
        <p:nvSpPr>
          <p:cNvPr id="6" name="Footer Placeholder 16"/>
          <p:cNvSpPr>
            <a:spLocks noGrp="1"/>
          </p:cNvSpPr>
          <p:nvPr>
            <p:ph type="ftr" sz="quarter" idx="12"/>
          </p:nvPr>
        </p:nvSpPr>
        <p:spPr/>
        <p:txBody>
          <a:bodyPr/>
          <a:lstStyle>
            <a:lvl1pPr>
              <a:defRPr/>
            </a:lvl1pPr>
          </a:lstStyle>
          <a:p>
            <a:pPr>
              <a:defRPr/>
            </a:pPr>
            <a:endParaRPr lang="en-US"/>
          </a:p>
        </p:txBody>
      </p:sp>
    </p:spTree>
    <p:extLst>
      <p:ext uri="{BB962C8B-B14F-4D97-AF65-F5344CB8AC3E}">
        <p14:creationId xmlns:p14="http://schemas.microsoft.com/office/powerpoint/2010/main" val="32321581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4" name="Group 12"/>
          <p:cNvGrpSpPr>
            <a:grpSpLocks/>
          </p:cNvGrpSpPr>
          <p:nvPr/>
        </p:nvGrpSpPr>
        <p:grpSpPr bwMode="auto">
          <a:xfrm>
            <a:off x="0" y="1143000"/>
            <a:ext cx="7772400" cy="5715000"/>
            <a:chOff x="1371600" y="1143000"/>
            <a:chExt cx="7772400" cy="5715000"/>
          </a:xfrm>
        </p:grpSpPr>
        <p:sp>
          <p:nvSpPr>
            <p:cNvPr id="5" name="Rectangle 4"/>
            <p:cNvSpPr/>
            <p:nvPr/>
          </p:nvSpPr>
          <p:spPr>
            <a:xfrm>
              <a:off x="1371600" y="1143000"/>
              <a:ext cx="7772400" cy="5715000"/>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a:p>
          </p:txBody>
        </p:sp>
        <p:sp>
          <p:nvSpPr>
            <p:cNvPr id="6" name="Rectangle 5"/>
            <p:cNvSpPr/>
            <p:nvPr/>
          </p:nvSpPr>
          <p:spPr>
            <a:xfrm>
              <a:off x="1600200" y="1371600"/>
              <a:ext cx="7315200" cy="5486400"/>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a:p>
          </p:txBody>
        </p:sp>
        <p:sp>
          <p:nvSpPr>
            <p:cNvPr id="7" name="Rectangle 6"/>
            <p:cNvSpPr/>
            <p:nvPr/>
          </p:nvSpPr>
          <p:spPr>
            <a:xfrm>
              <a:off x="1828800" y="1600200"/>
              <a:ext cx="6858000" cy="5257800"/>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a:p>
          </p:txBody>
        </p:sp>
      </p:grpSp>
      <p:sp>
        <p:nvSpPr>
          <p:cNvPr id="8" name="Rectangle 7"/>
          <p:cNvSpPr/>
          <p:nvPr/>
        </p:nvSpPr>
        <p:spPr>
          <a:xfrm flipV="1">
            <a:off x="8366125" y="0"/>
            <a:ext cx="777875" cy="6858000"/>
          </a:xfrm>
          <a:prstGeom prst="rect">
            <a:avLst/>
          </a:prstGeom>
          <a:gradFill>
            <a:gsLst>
              <a:gs pos="0">
                <a:schemeClr val="bg1">
                  <a:alpha val="50000"/>
                </a:schemeClr>
              </a:gs>
              <a:gs pos="100000">
                <a:schemeClr val="bg1">
                  <a:alpha val="0"/>
                </a:schemeClr>
              </a:gs>
            </a:gsLst>
            <a:lin ang="162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a:p>
        </p:txBody>
      </p:sp>
      <p:cxnSp>
        <p:nvCxnSpPr>
          <p:cNvPr id="9" name="Straight Connector 8"/>
          <p:cNvCxnSpPr/>
          <p:nvPr/>
        </p:nvCxnSpPr>
        <p:spPr>
          <a:xfrm rot="5400000">
            <a:off x="4940146" y="3428206"/>
            <a:ext cx="6858000" cy="1588"/>
          </a:xfrm>
          <a:prstGeom prst="line">
            <a:avLst/>
          </a:prstGeom>
          <a:ln w="57150">
            <a:gradFill>
              <a:gsLst>
                <a:gs pos="0">
                  <a:srgbClr val="BEBFBF"/>
                </a:gs>
                <a:gs pos="100000">
                  <a:srgbClr val="F1F1F1"/>
                </a:gs>
              </a:gsLst>
              <a:lin ang="5400000" scaled="0"/>
            </a:gradFill>
          </a:ln>
          <a:effectLst>
            <a:outerShdw blurRad="635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3" name="Vertical Text Placeholder 2"/>
          <p:cNvSpPr>
            <a:spLocks noGrp="1"/>
          </p:cNvSpPr>
          <p:nvPr>
            <p:ph type="body" orient="vert" idx="1"/>
          </p:nvPr>
        </p:nvSpPr>
        <p:spPr>
          <a:xfrm>
            <a:off x="609600" y="1828801"/>
            <a:ext cx="6553200" cy="454470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2" name="Vertical Title 1"/>
          <p:cNvSpPr>
            <a:spLocks noGrp="1"/>
          </p:cNvSpPr>
          <p:nvPr>
            <p:ph type="title" orient="vert"/>
          </p:nvPr>
        </p:nvSpPr>
        <p:spPr>
          <a:xfrm>
            <a:off x="8409296" y="152400"/>
            <a:ext cx="734704" cy="5851525"/>
          </a:xfrm>
        </p:spPr>
        <p:txBody>
          <a:bodyPr vert="eaVert" anchor="t"/>
          <a:lstStyle/>
          <a:p>
            <a:r>
              <a:rPr lang="en-US"/>
              <a:t>Click to edit Master title style</a:t>
            </a:r>
            <a:endParaRPr/>
          </a:p>
        </p:txBody>
      </p:sp>
      <p:sp>
        <p:nvSpPr>
          <p:cNvPr id="10" name="Date Placeholder 3"/>
          <p:cNvSpPr>
            <a:spLocks noGrp="1"/>
          </p:cNvSpPr>
          <p:nvPr>
            <p:ph type="dt" sz="half" idx="10"/>
          </p:nvPr>
        </p:nvSpPr>
        <p:spPr>
          <a:xfrm>
            <a:off x="5181600" y="6573838"/>
            <a:ext cx="2133600" cy="274637"/>
          </a:xfrm>
        </p:spPr>
        <p:txBody>
          <a:bodyPr/>
          <a:lstStyle>
            <a:lvl1pPr>
              <a:defRPr/>
            </a:lvl1pPr>
          </a:lstStyle>
          <a:p>
            <a:pPr>
              <a:defRPr/>
            </a:pPr>
            <a:fld id="{997F573F-C18A-47BA-8FA1-7C1C35A317A0}" type="datetimeFigureOut">
              <a:rPr lang="en-US"/>
              <a:pPr>
                <a:defRPr/>
              </a:pPr>
              <a:t>1/17/2017</a:t>
            </a:fld>
            <a:endParaRPr lang="en-US"/>
          </a:p>
        </p:txBody>
      </p:sp>
      <p:sp>
        <p:nvSpPr>
          <p:cNvPr id="11" name="Footer Placeholder 4"/>
          <p:cNvSpPr>
            <a:spLocks noGrp="1"/>
          </p:cNvSpPr>
          <p:nvPr>
            <p:ph type="ftr" sz="quarter" idx="11"/>
          </p:nvPr>
        </p:nvSpPr>
        <p:spPr>
          <a:xfrm>
            <a:off x="457200" y="6573838"/>
            <a:ext cx="2895600" cy="274637"/>
          </a:xfrm>
        </p:spPr>
        <p:txBody>
          <a:bodyPr/>
          <a:lstStyle>
            <a:lvl1pPr>
              <a:defRPr/>
            </a:lvl1pPr>
          </a:lstStyle>
          <a:p>
            <a:pPr>
              <a:defRPr/>
            </a:pPr>
            <a:endParaRPr lang="en-US"/>
          </a:p>
        </p:txBody>
      </p:sp>
      <p:sp>
        <p:nvSpPr>
          <p:cNvPr id="12" name="Slide Number Placeholder 5"/>
          <p:cNvSpPr>
            <a:spLocks noGrp="1"/>
          </p:cNvSpPr>
          <p:nvPr>
            <p:ph type="sldNum" sz="quarter" idx="12"/>
          </p:nvPr>
        </p:nvSpPr>
        <p:spPr/>
        <p:txBody>
          <a:bodyPr/>
          <a:lstStyle>
            <a:lvl1pPr>
              <a:defRPr smtClean="0"/>
            </a:lvl1pPr>
          </a:lstStyle>
          <a:p>
            <a:pPr>
              <a:defRPr/>
            </a:pPr>
            <a:fld id="{0809CAA4-81BA-4131-A1B9-6DDC9980FFFF}" type="slidenum">
              <a:rPr lang="en-US" altLang="en-US"/>
              <a:pPr>
                <a:defRPr/>
              </a:pPr>
              <a:t>‹#›</a:t>
            </a:fld>
            <a:endParaRPr lang="en-US" altLang="en-US"/>
          </a:p>
        </p:txBody>
      </p:sp>
    </p:spTree>
    <p:extLst>
      <p:ext uri="{BB962C8B-B14F-4D97-AF65-F5344CB8AC3E}">
        <p14:creationId xmlns:p14="http://schemas.microsoft.com/office/powerpoint/2010/main" val="33385366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Slide Number Placeholder 5"/>
          <p:cNvSpPr>
            <a:spLocks noGrp="1"/>
          </p:cNvSpPr>
          <p:nvPr>
            <p:ph type="sldNum" sz="quarter" idx="10"/>
          </p:nvPr>
        </p:nvSpPr>
        <p:spPr/>
        <p:txBody>
          <a:bodyPr/>
          <a:lstStyle>
            <a:lvl1pPr>
              <a:defRPr/>
            </a:lvl1pPr>
          </a:lstStyle>
          <a:p>
            <a:pPr>
              <a:defRPr/>
            </a:pPr>
            <a:fld id="{7122D444-CC7B-49AE-9677-C0802D903B7A}" type="slidenum">
              <a:rPr lang="en-US" altLang="en-US"/>
              <a:pPr>
                <a:defRPr/>
              </a:pPr>
              <a:t>‹#›</a:t>
            </a:fld>
            <a:endParaRPr lang="en-US" altLang="en-US"/>
          </a:p>
        </p:txBody>
      </p:sp>
      <p:sp>
        <p:nvSpPr>
          <p:cNvPr id="5" name="Date Placeholder 15"/>
          <p:cNvSpPr>
            <a:spLocks noGrp="1"/>
          </p:cNvSpPr>
          <p:nvPr>
            <p:ph type="dt" sz="half" idx="11"/>
          </p:nvPr>
        </p:nvSpPr>
        <p:spPr/>
        <p:txBody>
          <a:bodyPr/>
          <a:lstStyle>
            <a:lvl1pPr>
              <a:defRPr/>
            </a:lvl1pPr>
          </a:lstStyle>
          <a:p>
            <a:pPr>
              <a:defRPr/>
            </a:pPr>
            <a:fld id="{F3C7BB11-CD7C-4838-8D81-B5FA9F45AB0E}" type="datetimeFigureOut">
              <a:rPr lang="en-US"/>
              <a:pPr>
                <a:defRPr/>
              </a:pPr>
              <a:t>1/17/2017</a:t>
            </a:fld>
            <a:endParaRPr lang="en-US"/>
          </a:p>
        </p:txBody>
      </p:sp>
      <p:sp>
        <p:nvSpPr>
          <p:cNvPr id="6" name="Footer Placeholder 16"/>
          <p:cNvSpPr>
            <a:spLocks noGrp="1"/>
          </p:cNvSpPr>
          <p:nvPr>
            <p:ph type="ftr" sz="quarter" idx="12"/>
          </p:nvPr>
        </p:nvSpPr>
        <p:spPr/>
        <p:txBody>
          <a:bodyPr/>
          <a:lstStyle>
            <a:lvl1pPr>
              <a:defRPr/>
            </a:lvl1pPr>
          </a:lstStyle>
          <a:p>
            <a:pPr>
              <a:defRPr/>
            </a:pPr>
            <a:endParaRPr lang="en-US"/>
          </a:p>
        </p:txBody>
      </p:sp>
    </p:spTree>
    <p:extLst>
      <p:ext uri="{BB962C8B-B14F-4D97-AF65-F5344CB8AC3E}">
        <p14:creationId xmlns:p14="http://schemas.microsoft.com/office/powerpoint/2010/main" val="14032968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4" name="Group 11"/>
          <p:cNvGrpSpPr>
            <a:grpSpLocks/>
          </p:cNvGrpSpPr>
          <p:nvPr/>
        </p:nvGrpSpPr>
        <p:grpSpPr bwMode="auto">
          <a:xfrm>
            <a:off x="0" y="1143000"/>
            <a:ext cx="7772400" cy="2743200"/>
            <a:chOff x="0" y="1143000"/>
            <a:chExt cx="7772400" cy="2743200"/>
          </a:xfrm>
        </p:grpSpPr>
        <p:sp>
          <p:nvSpPr>
            <p:cNvPr id="5" name="Rectangle 4"/>
            <p:cNvSpPr/>
            <p:nvPr/>
          </p:nvSpPr>
          <p:spPr>
            <a:xfrm>
              <a:off x="0" y="1143000"/>
              <a:ext cx="7772400" cy="2743200"/>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a:p>
          </p:txBody>
        </p:sp>
        <p:sp>
          <p:nvSpPr>
            <p:cNvPr id="6" name="Rectangle 5"/>
            <p:cNvSpPr/>
            <p:nvPr/>
          </p:nvSpPr>
          <p:spPr>
            <a:xfrm>
              <a:off x="0" y="1371600"/>
              <a:ext cx="7543800" cy="2286000"/>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a:p>
          </p:txBody>
        </p:sp>
        <p:sp>
          <p:nvSpPr>
            <p:cNvPr id="7" name="Rectangle 6"/>
            <p:cNvSpPr/>
            <p:nvPr/>
          </p:nvSpPr>
          <p:spPr>
            <a:xfrm>
              <a:off x="0" y="1600200"/>
              <a:ext cx="7315200" cy="1828800"/>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a:p>
          </p:txBody>
        </p:sp>
      </p:grpSp>
      <p:sp>
        <p:nvSpPr>
          <p:cNvPr id="2" name="Title 1"/>
          <p:cNvSpPr>
            <a:spLocks noGrp="1"/>
          </p:cNvSpPr>
          <p:nvPr>
            <p:ph type="title"/>
          </p:nvPr>
        </p:nvSpPr>
        <p:spPr>
          <a:xfrm>
            <a:off x="228600" y="1600200"/>
            <a:ext cx="6858000" cy="1143000"/>
          </a:xfrm>
        </p:spPr>
        <p:txBody>
          <a:bodyPr/>
          <a:lstStyle>
            <a:lvl1pPr algn="l" defTabSz="914400" rtl="0" eaLnBrk="1" latinLnBrk="0" hangingPunct="1">
              <a:spcBef>
                <a:spcPct val="0"/>
              </a:spcBef>
              <a:buNone/>
              <a:defRPr sz="3200" b="0" kern="1200" cap="none" baseline="0">
                <a:solidFill>
                  <a:schemeClr val="tx1">
                    <a:lumMod val="75000"/>
                    <a:lumOff val="25000"/>
                  </a:schemeClr>
                </a:solidFill>
                <a:effectLst>
                  <a:innerShdw blurRad="63500">
                    <a:srgbClr val="F1F1F1"/>
                  </a:innerShdw>
                </a:effectLst>
                <a:latin typeface="+mj-lt"/>
                <a:ea typeface="+mj-ea"/>
                <a:cs typeface="+mj-cs"/>
              </a:defRPr>
            </a:lvl1pPr>
          </a:lstStyle>
          <a:p>
            <a:r>
              <a:rPr lang="en-US"/>
              <a:t>Click to edit Master title style</a:t>
            </a:r>
            <a:endParaRPr/>
          </a:p>
        </p:txBody>
      </p:sp>
      <p:sp>
        <p:nvSpPr>
          <p:cNvPr id="3" name="Text Placeholder 2"/>
          <p:cNvSpPr>
            <a:spLocks noGrp="1"/>
          </p:cNvSpPr>
          <p:nvPr>
            <p:ph type="body" idx="1"/>
          </p:nvPr>
        </p:nvSpPr>
        <p:spPr>
          <a:xfrm>
            <a:off x="228600" y="2756848"/>
            <a:ext cx="6858000" cy="640080"/>
          </a:xfrm>
        </p:spPr>
        <p:txBody>
          <a:bodyPr anchor="t" anchorCtr="0"/>
          <a:lstStyle>
            <a:lvl1pPr marL="0" indent="0">
              <a:buNone/>
              <a:defRPr sz="1600" b="0" kern="1200">
                <a:solidFill>
                  <a:schemeClr val="tx1">
                    <a:lumMod val="50000"/>
                    <a:lumOff val="50000"/>
                  </a:schemeClr>
                </a:solidFill>
                <a:effectLst/>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8" name="Date Placeholder 3"/>
          <p:cNvSpPr>
            <a:spLocks noGrp="1"/>
          </p:cNvSpPr>
          <p:nvPr>
            <p:ph type="dt" sz="half" idx="10"/>
          </p:nvPr>
        </p:nvSpPr>
        <p:spPr>
          <a:xfrm>
            <a:off x="4953000" y="6573838"/>
            <a:ext cx="2133600" cy="274637"/>
          </a:xfrm>
        </p:spPr>
        <p:txBody>
          <a:bodyPr/>
          <a:lstStyle>
            <a:lvl1pPr>
              <a:defRPr/>
            </a:lvl1pPr>
          </a:lstStyle>
          <a:p>
            <a:pPr>
              <a:defRPr/>
            </a:pPr>
            <a:fld id="{1AA07D2A-853C-42A5-BD71-34EC7D95904C}" type="datetimeFigureOut">
              <a:rPr lang="en-US"/>
              <a:pPr>
                <a:defRPr/>
              </a:pPr>
              <a:t>1/17/2017</a:t>
            </a:fld>
            <a:endParaRPr lang="en-US"/>
          </a:p>
        </p:txBody>
      </p:sp>
      <p:sp>
        <p:nvSpPr>
          <p:cNvPr id="9" name="Footer Placeholder 4"/>
          <p:cNvSpPr>
            <a:spLocks noGrp="1"/>
          </p:cNvSpPr>
          <p:nvPr>
            <p:ph type="ftr" sz="quarter" idx="11"/>
          </p:nvPr>
        </p:nvSpPr>
        <p:spPr>
          <a:xfrm>
            <a:off x="228600" y="6573838"/>
            <a:ext cx="2895600" cy="274637"/>
          </a:xfrm>
        </p:spPr>
        <p:txBody>
          <a:bodyPr/>
          <a:lstStyle>
            <a:lvl1pPr>
              <a:defRPr/>
            </a:lvl1pPr>
          </a:lstStyle>
          <a:p>
            <a:pPr>
              <a:defRPr/>
            </a:pPr>
            <a:endParaRPr lang="en-US"/>
          </a:p>
        </p:txBody>
      </p:sp>
      <p:sp>
        <p:nvSpPr>
          <p:cNvPr id="10" name="Slide Number Placeholder 5"/>
          <p:cNvSpPr>
            <a:spLocks noGrp="1"/>
          </p:cNvSpPr>
          <p:nvPr>
            <p:ph type="sldNum" sz="quarter" idx="12"/>
          </p:nvPr>
        </p:nvSpPr>
        <p:spPr/>
        <p:txBody>
          <a:bodyPr/>
          <a:lstStyle>
            <a:lvl1pPr>
              <a:defRPr smtClean="0"/>
            </a:lvl1pPr>
          </a:lstStyle>
          <a:p>
            <a:pPr>
              <a:defRPr/>
            </a:pPr>
            <a:fld id="{9D4492B5-BBBA-496C-9B65-C1B23B87B940}" type="slidenum">
              <a:rPr lang="en-US" altLang="en-US"/>
              <a:pPr>
                <a:defRPr/>
              </a:pPr>
              <a:t>‹#›</a:t>
            </a:fld>
            <a:endParaRPr lang="en-US" altLang="en-US"/>
          </a:p>
        </p:txBody>
      </p:sp>
    </p:spTree>
    <p:extLst>
      <p:ext uri="{BB962C8B-B14F-4D97-AF65-F5344CB8AC3E}">
        <p14:creationId xmlns:p14="http://schemas.microsoft.com/office/powerpoint/2010/main" val="1986173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2057400" y="1828800"/>
            <a:ext cx="3108960" cy="4544704"/>
          </a:xfrm>
        </p:spPr>
        <p:txBody>
          <a:bodyPr/>
          <a:lstStyle>
            <a:lvl1pPr>
              <a:defRPr sz="1800"/>
            </a:lvl1pPr>
            <a:lvl2pPr>
              <a:defRPr sz="1600"/>
            </a:lvl2pPr>
            <a:lvl3pPr>
              <a:defRPr sz="1600"/>
            </a:lvl3pPr>
            <a:lvl4pPr>
              <a:defRPr sz="1600"/>
            </a:lvl4pPr>
            <a:lvl5pPr>
              <a:defRPr sz="1600"/>
            </a:lvl5pPr>
            <a:lvl6pPr>
              <a:defRPr sz="1600"/>
            </a:lvl6pPr>
            <a:lvl7pPr>
              <a:defRPr sz="1600"/>
            </a:lvl7pPr>
            <a:lvl8pPr>
              <a:defRPr sz="1600" baseline="0"/>
            </a:lvl8pPr>
            <a:lvl9pPr>
              <a:defRPr sz="16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5376536" y="1828800"/>
            <a:ext cx="3108960" cy="4544704"/>
          </a:xfrm>
        </p:spPr>
        <p:txBody>
          <a:bodyPr/>
          <a:lstStyle>
            <a:lvl1pPr>
              <a:defRPr sz="18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Slide Number Placeholder 5"/>
          <p:cNvSpPr>
            <a:spLocks noGrp="1"/>
          </p:cNvSpPr>
          <p:nvPr>
            <p:ph type="sldNum" sz="quarter" idx="10"/>
          </p:nvPr>
        </p:nvSpPr>
        <p:spPr/>
        <p:txBody>
          <a:bodyPr/>
          <a:lstStyle>
            <a:lvl1pPr>
              <a:defRPr/>
            </a:lvl1pPr>
          </a:lstStyle>
          <a:p>
            <a:pPr>
              <a:defRPr/>
            </a:pPr>
            <a:fld id="{98D8DF90-5A51-4AD4-ABBE-B4FF0EBB3A0C}" type="slidenum">
              <a:rPr lang="en-US" altLang="en-US"/>
              <a:pPr>
                <a:defRPr/>
              </a:pPr>
              <a:t>‹#›</a:t>
            </a:fld>
            <a:endParaRPr lang="en-US" altLang="en-US"/>
          </a:p>
        </p:txBody>
      </p:sp>
      <p:sp>
        <p:nvSpPr>
          <p:cNvPr id="6" name="Date Placeholder 15"/>
          <p:cNvSpPr>
            <a:spLocks noGrp="1"/>
          </p:cNvSpPr>
          <p:nvPr>
            <p:ph type="dt" sz="half" idx="11"/>
          </p:nvPr>
        </p:nvSpPr>
        <p:spPr/>
        <p:txBody>
          <a:bodyPr/>
          <a:lstStyle>
            <a:lvl1pPr>
              <a:defRPr/>
            </a:lvl1pPr>
          </a:lstStyle>
          <a:p>
            <a:pPr>
              <a:defRPr/>
            </a:pPr>
            <a:fld id="{AF625826-3D30-4431-9602-A08D9E6403FD}" type="datetimeFigureOut">
              <a:rPr lang="en-US"/>
              <a:pPr>
                <a:defRPr/>
              </a:pPr>
              <a:t>1/17/2017</a:t>
            </a:fld>
            <a:endParaRPr lang="en-US"/>
          </a:p>
        </p:txBody>
      </p:sp>
      <p:sp>
        <p:nvSpPr>
          <p:cNvPr id="7" name="Footer Placeholder 16"/>
          <p:cNvSpPr>
            <a:spLocks noGrp="1"/>
          </p:cNvSpPr>
          <p:nvPr>
            <p:ph type="ftr" sz="quarter" idx="12"/>
          </p:nvPr>
        </p:nvSpPr>
        <p:spPr/>
        <p:txBody>
          <a:bodyPr/>
          <a:lstStyle>
            <a:lvl1pPr>
              <a:defRPr/>
            </a:lvl1pPr>
          </a:lstStyle>
          <a:p>
            <a:pPr>
              <a:defRPr/>
            </a:pPr>
            <a:endParaRPr lang="en-US"/>
          </a:p>
        </p:txBody>
      </p:sp>
    </p:spTree>
    <p:extLst>
      <p:ext uri="{BB962C8B-B14F-4D97-AF65-F5344CB8AC3E}">
        <p14:creationId xmlns:p14="http://schemas.microsoft.com/office/powerpoint/2010/main" val="20838089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7" name="Straight Connector 6"/>
          <p:cNvCxnSpPr/>
          <p:nvPr/>
        </p:nvCxnSpPr>
        <p:spPr>
          <a:xfrm rot="10800000">
            <a:off x="2071048" y="2548267"/>
            <a:ext cx="6400800" cy="1588"/>
          </a:xfrm>
          <a:prstGeom prst="line">
            <a:avLst/>
          </a:prstGeom>
          <a:ln w="28575">
            <a:gradFill>
              <a:gsLst>
                <a:gs pos="0">
                  <a:srgbClr val="BEBFBF"/>
                </a:gs>
                <a:gs pos="100000">
                  <a:srgbClr val="F1F1F1"/>
                </a:gs>
              </a:gsLst>
              <a:lin ang="5400000" scaled="0"/>
            </a:gradFill>
          </a:ln>
          <a:effectLst>
            <a:outerShdw blurRad="635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2046288" y="1825934"/>
            <a:ext cx="3108960" cy="639762"/>
          </a:xfrm>
        </p:spPr>
        <p:txBody>
          <a:bodyPr anchor="b"/>
          <a:lstStyle>
            <a:lvl1pPr marL="0" indent="0" algn="ctr">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046288" y="2667000"/>
            <a:ext cx="3108960" cy="3720152"/>
          </a:xfrm>
        </p:spPr>
        <p:txBody>
          <a:bodyPr/>
          <a:lstStyle>
            <a:lvl1pPr>
              <a:defRPr sz="16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5392103" y="1825934"/>
            <a:ext cx="3108960" cy="639762"/>
          </a:xfrm>
        </p:spPr>
        <p:txBody>
          <a:bodyPr anchor="b"/>
          <a:lstStyle>
            <a:lvl1pPr marL="0" indent="0" algn="ctr">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392103" y="2667000"/>
            <a:ext cx="3108960" cy="3720152"/>
          </a:xfrm>
        </p:spPr>
        <p:txBody>
          <a:bodyPr/>
          <a:lstStyle>
            <a:lvl1pPr>
              <a:defRPr sz="16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8" name="Date Placeholder 6"/>
          <p:cNvSpPr>
            <a:spLocks noGrp="1"/>
          </p:cNvSpPr>
          <p:nvPr>
            <p:ph type="dt" sz="half" idx="10"/>
          </p:nvPr>
        </p:nvSpPr>
        <p:spPr/>
        <p:txBody>
          <a:bodyPr/>
          <a:lstStyle>
            <a:lvl1pPr>
              <a:defRPr/>
            </a:lvl1pPr>
          </a:lstStyle>
          <a:p>
            <a:pPr>
              <a:defRPr/>
            </a:pPr>
            <a:fld id="{D6034F27-9EB1-4BD6-A5A2-A51B7649AD8F}" type="datetimeFigureOut">
              <a:rPr lang="en-US"/>
              <a:pPr>
                <a:defRPr/>
              </a:pPr>
              <a:t>1/17/2017</a:t>
            </a:fld>
            <a:endParaRPr lang="en-US"/>
          </a:p>
        </p:txBody>
      </p:sp>
      <p:sp>
        <p:nvSpPr>
          <p:cNvPr id="9" name="Footer Placeholder 7"/>
          <p:cNvSpPr>
            <a:spLocks noGrp="1"/>
          </p:cNvSpPr>
          <p:nvPr>
            <p:ph type="ftr" sz="quarter" idx="11"/>
          </p:nvPr>
        </p:nvSpPr>
        <p:spPr/>
        <p:txBody>
          <a:bodyPr/>
          <a:lstStyle>
            <a:lvl1pPr>
              <a:defRPr/>
            </a:lvl1pPr>
          </a:lstStyle>
          <a:p>
            <a:pPr>
              <a:defRPr/>
            </a:pPr>
            <a:endParaRPr lang="en-US"/>
          </a:p>
        </p:txBody>
      </p:sp>
      <p:sp>
        <p:nvSpPr>
          <p:cNvPr id="10" name="Slide Number Placeholder 8"/>
          <p:cNvSpPr>
            <a:spLocks noGrp="1"/>
          </p:cNvSpPr>
          <p:nvPr>
            <p:ph type="sldNum" sz="quarter" idx="12"/>
          </p:nvPr>
        </p:nvSpPr>
        <p:spPr/>
        <p:txBody>
          <a:bodyPr/>
          <a:lstStyle>
            <a:lvl1pPr>
              <a:defRPr smtClean="0"/>
            </a:lvl1pPr>
          </a:lstStyle>
          <a:p>
            <a:pPr>
              <a:defRPr/>
            </a:pPr>
            <a:fld id="{7DF6D7C7-FF33-4CFE-9026-59A8C06C45C7}" type="slidenum">
              <a:rPr lang="en-US" altLang="en-US"/>
              <a:pPr>
                <a:defRPr/>
              </a:pPr>
              <a:t>‹#›</a:t>
            </a:fld>
            <a:endParaRPr lang="en-US" altLang="en-US"/>
          </a:p>
        </p:txBody>
      </p:sp>
    </p:spTree>
    <p:extLst>
      <p:ext uri="{BB962C8B-B14F-4D97-AF65-F5344CB8AC3E}">
        <p14:creationId xmlns:p14="http://schemas.microsoft.com/office/powerpoint/2010/main" val="29859826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Slide Number Placeholder 5"/>
          <p:cNvSpPr>
            <a:spLocks noGrp="1"/>
          </p:cNvSpPr>
          <p:nvPr>
            <p:ph type="sldNum" sz="quarter" idx="10"/>
          </p:nvPr>
        </p:nvSpPr>
        <p:spPr/>
        <p:txBody>
          <a:bodyPr/>
          <a:lstStyle>
            <a:lvl1pPr>
              <a:defRPr/>
            </a:lvl1pPr>
          </a:lstStyle>
          <a:p>
            <a:pPr>
              <a:defRPr/>
            </a:pPr>
            <a:fld id="{B82FE0FF-DFD6-4CF6-9E5A-C53C354D978C}" type="slidenum">
              <a:rPr lang="en-US" altLang="en-US"/>
              <a:pPr>
                <a:defRPr/>
              </a:pPr>
              <a:t>‹#›</a:t>
            </a:fld>
            <a:endParaRPr lang="en-US" altLang="en-US"/>
          </a:p>
        </p:txBody>
      </p:sp>
      <p:sp>
        <p:nvSpPr>
          <p:cNvPr id="4" name="Date Placeholder 15"/>
          <p:cNvSpPr>
            <a:spLocks noGrp="1"/>
          </p:cNvSpPr>
          <p:nvPr>
            <p:ph type="dt" sz="half" idx="11"/>
          </p:nvPr>
        </p:nvSpPr>
        <p:spPr/>
        <p:txBody>
          <a:bodyPr/>
          <a:lstStyle>
            <a:lvl1pPr>
              <a:defRPr/>
            </a:lvl1pPr>
          </a:lstStyle>
          <a:p>
            <a:pPr>
              <a:defRPr/>
            </a:pPr>
            <a:fld id="{88EEFBDD-739B-49E5-9DFF-F958BC36EA1B}" type="datetimeFigureOut">
              <a:rPr lang="en-US"/>
              <a:pPr>
                <a:defRPr/>
              </a:pPr>
              <a:t>1/17/2017</a:t>
            </a:fld>
            <a:endParaRPr lang="en-US"/>
          </a:p>
        </p:txBody>
      </p:sp>
      <p:sp>
        <p:nvSpPr>
          <p:cNvPr id="5" name="Footer Placeholder 16"/>
          <p:cNvSpPr>
            <a:spLocks noGrp="1"/>
          </p:cNvSpPr>
          <p:nvPr>
            <p:ph type="ftr" sz="quarter" idx="12"/>
          </p:nvPr>
        </p:nvSpPr>
        <p:spPr/>
        <p:txBody>
          <a:bodyPr/>
          <a:lstStyle>
            <a:lvl1pPr>
              <a:defRPr/>
            </a:lvl1pPr>
          </a:lstStyle>
          <a:p>
            <a:pPr>
              <a:defRPr/>
            </a:pPr>
            <a:endParaRPr lang="en-US"/>
          </a:p>
        </p:txBody>
      </p:sp>
    </p:spTree>
    <p:extLst>
      <p:ext uri="{BB962C8B-B14F-4D97-AF65-F5344CB8AC3E}">
        <p14:creationId xmlns:p14="http://schemas.microsoft.com/office/powerpoint/2010/main" val="40184063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grpSp>
        <p:nvGrpSpPr>
          <p:cNvPr id="2" name="Group 11"/>
          <p:cNvGrpSpPr/>
          <p:nvPr/>
        </p:nvGrpSpPr>
        <p:grpSpPr>
          <a:xfrm>
            <a:off x="0" y="0"/>
            <a:ext cx="9144000" cy="6400800"/>
            <a:chOff x="0" y="457200"/>
            <a:chExt cx="9144000" cy="6400800"/>
          </a:xfrm>
          <a:effectLst>
            <a:reflection blurRad="6350" stA="50000" endA="300" endPos="6000" dist="50800" dir="5400000" sy="-100000" algn="bl" rotWithShape="0"/>
          </a:effectLst>
        </p:grpSpPr>
        <p:sp>
          <p:nvSpPr>
            <p:cNvPr id="3" name="Rectangle 2"/>
            <p:cNvSpPr/>
            <p:nvPr/>
          </p:nvSpPr>
          <p:spPr>
            <a:xfrm>
              <a:off x="0" y="457200"/>
              <a:ext cx="9144000" cy="6400800"/>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a:p>
          </p:txBody>
        </p:sp>
        <p:sp>
          <p:nvSpPr>
            <p:cNvPr id="4" name="Rectangle 3"/>
            <p:cNvSpPr/>
            <p:nvPr/>
          </p:nvSpPr>
          <p:spPr>
            <a:xfrm>
              <a:off x="228600" y="685800"/>
              <a:ext cx="8686800" cy="6172200"/>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a:p>
          </p:txBody>
        </p:sp>
        <p:sp>
          <p:nvSpPr>
            <p:cNvPr id="5" name="Rectangle 4"/>
            <p:cNvSpPr/>
            <p:nvPr/>
          </p:nvSpPr>
          <p:spPr>
            <a:xfrm>
              <a:off x="457200" y="914400"/>
              <a:ext cx="8229600" cy="5943600"/>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a:p>
          </p:txBody>
        </p:sp>
        <p:sp>
          <p:nvSpPr>
            <p:cNvPr id="6" name="Rectangle 5"/>
            <p:cNvSpPr/>
            <p:nvPr/>
          </p:nvSpPr>
          <p:spPr>
            <a:xfrm>
              <a:off x="685800" y="1143000"/>
              <a:ext cx="7772400" cy="5715000"/>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a:p>
          </p:txBody>
        </p:sp>
        <p:sp>
          <p:nvSpPr>
            <p:cNvPr id="7" name="Rectangle 6"/>
            <p:cNvSpPr/>
            <p:nvPr/>
          </p:nvSpPr>
          <p:spPr>
            <a:xfrm>
              <a:off x="914400" y="1371600"/>
              <a:ext cx="7315200" cy="5486400"/>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a:p>
          </p:txBody>
        </p:sp>
        <p:sp>
          <p:nvSpPr>
            <p:cNvPr id="8" name="Rectangle 7"/>
            <p:cNvSpPr/>
            <p:nvPr/>
          </p:nvSpPr>
          <p:spPr>
            <a:xfrm>
              <a:off x="1143000" y="1600200"/>
              <a:ext cx="6858000" cy="5257800"/>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a:p>
          </p:txBody>
        </p:sp>
      </p:grpSp>
      <p:sp>
        <p:nvSpPr>
          <p:cNvPr id="9" name="Date Placeholder 1"/>
          <p:cNvSpPr>
            <a:spLocks noGrp="1"/>
          </p:cNvSpPr>
          <p:nvPr>
            <p:ph type="dt" sz="half" idx="10"/>
          </p:nvPr>
        </p:nvSpPr>
        <p:spPr>
          <a:xfrm>
            <a:off x="5867400" y="6573838"/>
            <a:ext cx="2133600" cy="274637"/>
          </a:xfrm>
        </p:spPr>
        <p:txBody>
          <a:bodyPr/>
          <a:lstStyle>
            <a:lvl1pPr>
              <a:defRPr/>
            </a:lvl1pPr>
          </a:lstStyle>
          <a:p>
            <a:pPr>
              <a:defRPr/>
            </a:pPr>
            <a:fld id="{4D27A28D-08D5-495D-81E3-D259B75F0B91}" type="datetimeFigureOut">
              <a:rPr lang="en-US"/>
              <a:pPr>
                <a:defRPr/>
              </a:pPr>
              <a:t>1/17/2017</a:t>
            </a:fld>
            <a:endParaRPr lang="en-US"/>
          </a:p>
        </p:txBody>
      </p:sp>
      <p:sp>
        <p:nvSpPr>
          <p:cNvPr id="10" name="Footer Placeholder 2"/>
          <p:cNvSpPr>
            <a:spLocks noGrp="1"/>
          </p:cNvSpPr>
          <p:nvPr>
            <p:ph type="ftr" sz="quarter" idx="11"/>
          </p:nvPr>
        </p:nvSpPr>
        <p:spPr>
          <a:xfrm>
            <a:off x="1143000" y="6573838"/>
            <a:ext cx="2895600" cy="274637"/>
          </a:xfrm>
        </p:spPr>
        <p:txBody>
          <a:bodyPr/>
          <a:lstStyle>
            <a:lvl1pPr>
              <a:defRPr/>
            </a:lvl1pPr>
          </a:lstStyle>
          <a:p>
            <a:pPr>
              <a:defRPr/>
            </a:pPr>
            <a:endParaRPr lang="en-US"/>
          </a:p>
        </p:txBody>
      </p:sp>
      <p:sp>
        <p:nvSpPr>
          <p:cNvPr id="11" name="Slide Number Placeholder 3"/>
          <p:cNvSpPr>
            <a:spLocks noGrp="1"/>
          </p:cNvSpPr>
          <p:nvPr>
            <p:ph type="sldNum" sz="quarter" idx="12"/>
          </p:nvPr>
        </p:nvSpPr>
        <p:spPr/>
        <p:txBody>
          <a:bodyPr/>
          <a:lstStyle>
            <a:lvl1pPr>
              <a:defRPr smtClean="0"/>
            </a:lvl1pPr>
          </a:lstStyle>
          <a:p>
            <a:pPr>
              <a:defRPr/>
            </a:pPr>
            <a:fld id="{B203A723-582F-4418-9BA0-430E96AEC3EB}" type="slidenum">
              <a:rPr lang="en-US" altLang="en-US"/>
              <a:pPr>
                <a:defRPr/>
              </a:pPr>
              <a:t>‹#›</a:t>
            </a:fld>
            <a:endParaRPr lang="en-US" altLang="en-US"/>
          </a:p>
        </p:txBody>
      </p:sp>
    </p:spTree>
    <p:extLst>
      <p:ext uri="{BB962C8B-B14F-4D97-AF65-F5344CB8AC3E}">
        <p14:creationId xmlns:p14="http://schemas.microsoft.com/office/powerpoint/2010/main" val="29291562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5" name="Group 4"/>
          <p:cNvGrpSpPr/>
          <p:nvPr/>
        </p:nvGrpSpPr>
        <p:grpSpPr>
          <a:xfrm>
            <a:off x="1371600" y="1143000"/>
            <a:ext cx="7772400" cy="5257800"/>
            <a:chOff x="1371600" y="1143000"/>
            <a:chExt cx="7772400" cy="5715000"/>
          </a:xfrm>
          <a:effectLst>
            <a:reflection blurRad="6350" stA="50000" endA="300" endPos="6000" dist="50800" dir="5400000" sy="-100000" algn="bl" rotWithShape="0"/>
          </a:effectLst>
        </p:grpSpPr>
        <p:sp>
          <p:nvSpPr>
            <p:cNvPr id="6" name="Rectangle 5"/>
            <p:cNvSpPr/>
            <p:nvPr/>
          </p:nvSpPr>
          <p:spPr>
            <a:xfrm>
              <a:off x="1371600" y="1143000"/>
              <a:ext cx="7772400" cy="5715000"/>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a:p>
          </p:txBody>
        </p:sp>
        <p:sp>
          <p:nvSpPr>
            <p:cNvPr id="7" name="Rectangle 6"/>
            <p:cNvSpPr/>
            <p:nvPr/>
          </p:nvSpPr>
          <p:spPr>
            <a:xfrm>
              <a:off x="1600200" y="1371600"/>
              <a:ext cx="7315200" cy="5486400"/>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a:p>
          </p:txBody>
        </p:sp>
        <p:sp>
          <p:nvSpPr>
            <p:cNvPr id="8" name="Rectangle 7"/>
            <p:cNvSpPr/>
            <p:nvPr/>
          </p:nvSpPr>
          <p:spPr>
            <a:xfrm>
              <a:off x="1828800" y="1600200"/>
              <a:ext cx="6858000" cy="5257800"/>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a:p>
          </p:txBody>
        </p:sp>
      </p:grpSp>
      <p:sp>
        <p:nvSpPr>
          <p:cNvPr id="9" name="Rectangle 8"/>
          <p:cNvSpPr/>
          <p:nvPr/>
        </p:nvSpPr>
        <p:spPr>
          <a:xfrm rot="5400000">
            <a:off x="3268662" y="-3268662"/>
            <a:ext cx="777875" cy="7315200"/>
          </a:xfrm>
          <a:prstGeom prst="rect">
            <a:avLst/>
          </a:prstGeom>
          <a:gradFill flip="none" rotWithShape="1">
            <a:gsLst>
              <a:gs pos="0">
                <a:schemeClr val="bg1">
                  <a:alpha val="50000"/>
                </a:schemeClr>
              </a:gs>
              <a:gs pos="100000">
                <a:schemeClr val="bg1">
                  <a:alpha val="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a:p>
        </p:txBody>
      </p:sp>
      <p:cxnSp>
        <p:nvCxnSpPr>
          <p:cNvPr id="10" name="Straight Connector 9"/>
          <p:cNvCxnSpPr/>
          <p:nvPr/>
        </p:nvCxnSpPr>
        <p:spPr>
          <a:xfrm rot="10800000">
            <a:off x="1" y="789296"/>
            <a:ext cx="7315200" cy="1588"/>
          </a:xfrm>
          <a:prstGeom prst="line">
            <a:avLst/>
          </a:prstGeom>
          <a:ln w="57150">
            <a:gradFill>
              <a:gsLst>
                <a:gs pos="0">
                  <a:srgbClr val="BEBFBF"/>
                </a:gs>
                <a:gs pos="100000">
                  <a:srgbClr val="F1F1F1"/>
                </a:gs>
              </a:gsLst>
              <a:lin ang="5400000" scaled="0"/>
            </a:gradFill>
          </a:ln>
          <a:effectLst>
            <a:outerShdw blurRad="635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a:xfrm>
            <a:off x="3575050" y="1828800"/>
            <a:ext cx="4926013" cy="4343400"/>
          </a:xfrm>
        </p:spPr>
        <p:txBody>
          <a:bodyPr/>
          <a:lstStyle>
            <a:lvl1pPr>
              <a:defRPr sz="18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1828800" y="2133600"/>
            <a:ext cx="1371600" cy="3886200"/>
          </a:xfrm>
        </p:spPr>
        <p:txBody>
          <a:bodyPr/>
          <a:lstStyle>
            <a:lvl1pPr marL="0" indent="0">
              <a:buNone/>
              <a:defRPr sz="1400">
                <a:solidFill>
                  <a:schemeClr val="tx1">
                    <a:lumMod val="65000"/>
                    <a:lumOff val="3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 name="Title 1"/>
          <p:cNvSpPr>
            <a:spLocks noGrp="1"/>
          </p:cNvSpPr>
          <p:nvPr>
            <p:ph type="title"/>
          </p:nvPr>
        </p:nvSpPr>
        <p:spPr>
          <a:xfrm>
            <a:off x="1" y="94678"/>
            <a:ext cx="7315200" cy="778778"/>
          </a:xfrm>
        </p:spPr>
        <p:txBody>
          <a:bodyPr/>
          <a:lstStyle>
            <a:lvl1pPr algn="l" defTabSz="914400" rtl="0" eaLnBrk="1" latinLnBrk="0" hangingPunct="1">
              <a:spcBef>
                <a:spcPct val="0"/>
              </a:spcBef>
              <a:buNone/>
              <a:defRPr sz="3200" kern="1200">
                <a:solidFill>
                  <a:schemeClr val="tx1">
                    <a:lumMod val="75000"/>
                    <a:lumOff val="25000"/>
                  </a:schemeClr>
                </a:solidFill>
                <a:effectLst>
                  <a:innerShdw blurRad="114300">
                    <a:srgbClr val="F1F1F1"/>
                  </a:innerShdw>
                </a:effectLst>
                <a:latin typeface="+mj-lt"/>
                <a:ea typeface="+mj-ea"/>
                <a:cs typeface="+mj-cs"/>
              </a:defRPr>
            </a:lvl1pPr>
          </a:lstStyle>
          <a:p>
            <a:r>
              <a:rPr lang="en-US"/>
              <a:t>Click to edit Master title style</a:t>
            </a:r>
            <a:endParaRPr/>
          </a:p>
        </p:txBody>
      </p:sp>
      <p:sp>
        <p:nvSpPr>
          <p:cNvPr id="11" name="Date Placeholder 4"/>
          <p:cNvSpPr>
            <a:spLocks noGrp="1"/>
          </p:cNvSpPr>
          <p:nvPr>
            <p:ph type="dt" sz="half" idx="10"/>
          </p:nvPr>
        </p:nvSpPr>
        <p:spPr/>
        <p:txBody>
          <a:bodyPr/>
          <a:lstStyle>
            <a:lvl1pPr>
              <a:defRPr/>
            </a:lvl1pPr>
          </a:lstStyle>
          <a:p>
            <a:pPr>
              <a:defRPr/>
            </a:pPr>
            <a:fld id="{FA22E9AC-BC52-489F-89A1-FB3694006D28}" type="datetimeFigureOut">
              <a:rPr lang="en-US"/>
              <a:pPr>
                <a:defRPr/>
              </a:pPr>
              <a:t>1/17/2017</a:t>
            </a:fld>
            <a:endParaRPr lang="en-US"/>
          </a:p>
        </p:txBody>
      </p:sp>
      <p:sp>
        <p:nvSpPr>
          <p:cNvPr id="12" name="Footer Placeholder 5"/>
          <p:cNvSpPr>
            <a:spLocks noGrp="1"/>
          </p:cNvSpPr>
          <p:nvPr>
            <p:ph type="ftr" sz="quarter" idx="11"/>
          </p:nvPr>
        </p:nvSpPr>
        <p:spPr/>
        <p:txBody>
          <a:bodyPr/>
          <a:lstStyle>
            <a:lvl1pPr>
              <a:defRPr/>
            </a:lvl1pPr>
          </a:lstStyle>
          <a:p>
            <a:pPr>
              <a:defRPr/>
            </a:pPr>
            <a:endParaRPr lang="en-US"/>
          </a:p>
        </p:txBody>
      </p:sp>
      <p:sp>
        <p:nvSpPr>
          <p:cNvPr id="13" name="Slide Number Placeholder 6"/>
          <p:cNvSpPr>
            <a:spLocks noGrp="1"/>
          </p:cNvSpPr>
          <p:nvPr>
            <p:ph type="sldNum" sz="quarter" idx="12"/>
          </p:nvPr>
        </p:nvSpPr>
        <p:spPr/>
        <p:txBody>
          <a:bodyPr/>
          <a:lstStyle>
            <a:lvl1pPr>
              <a:defRPr smtClean="0"/>
            </a:lvl1pPr>
          </a:lstStyle>
          <a:p>
            <a:pPr>
              <a:defRPr/>
            </a:pPr>
            <a:fld id="{28ED29F3-4D1B-482D-91EA-1AA0D446C57B}" type="slidenum">
              <a:rPr lang="en-US" altLang="en-US"/>
              <a:pPr>
                <a:defRPr/>
              </a:pPr>
              <a:t>‹#›</a:t>
            </a:fld>
            <a:endParaRPr lang="en-US" altLang="en-US"/>
          </a:p>
        </p:txBody>
      </p:sp>
    </p:spTree>
    <p:extLst>
      <p:ext uri="{BB962C8B-B14F-4D97-AF65-F5344CB8AC3E}">
        <p14:creationId xmlns:p14="http://schemas.microsoft.com/office/powerpoint/2010/main" val="11869386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4"/>
          <p:cNvSpPr/>
          <p:nvPr/>
        </p:nvSpPr>
        <p:spPr>
          <a:xfrm rot="5400000">
            <a:off x="3268662" y="-3268662"/>
            <a:ext cx="777875" cy="7315200"/>
          </a:xfrm>
          <a:prstGeom prst="rect">
            <a:avLst/>
          </a:prstGeom>
          <a:gradFill flip="none" rotWithShape="1">
            <a:gsLst>
              <a:gs pos="0">
                <a:schemeClr val="bg1">
                  <a:alpha val="50000"/>
                </a:schemeClr>
              </a:gs>
              <a:gs pos="100000">
                <a:schemeClr val="bg1">
                  <a:alpha val="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a:p>
        </p:txBody>
      </p:sp>
      <p:cxnSp>
        <p:nvCxnSpPr>
          <p:cNvPr id="6" name="Straight Connector 5"/>
          <p:cNvCxnSpPr/>
          <p:nvPr/>
        </p:nvCxnSpPr>
        <p:spPr>
          <a:xfrm rot="10800000">
            <a:off x="0" y="789296"/>
            <a:ext cx="7315200" cy="1588"/>
          </a:xfrm>
          <a:prstGeom prst="line">
            <a:avLst/>
          </a:prstGeom>
          <a:ln w="57150">
            <a:gradFill>
              <a:gsLst>
                <a:gs pos="0">
                  <a:srgbClr val="BEBFBF"/>
                </a:gs>
                <a:gs pos="100000">
                  <a:srgbClr val="F1F1F1"/>
                </a:gs>
              </a:gsLst>
              <a:lin ang="5400000" scaled="0"/>
            </a:gradFill>
          </a:ln>
          <a:effectLst>
            <a:outerShdw blurRad="635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nvGrpSpPr>
          <p:cNvPr id="7" name="Group 13"/>
          <p:cNvGrpSpPr/>
          <p:nvPr/>
        </p:nvGrpSpPr>
        <p:grpSpPr>
          <a:xfrm>
            <a:off x="1371600" y="1143000"/>
            <a:ext cx="7772400" cy="5257800"/>
            <a:chOff x="1371600" y="1143000"/>
            <a:chExt cx="7772400" cy="5715000"/>
          </a:xfrm>
          <a:effectLst>
            <a:reflection blurRad="6350" stA="50000" endA="300" endPos="6000" dist="50800" dir="5400000" sy="-100000" algn="bl" rotWithShape="0"/>
          </a:effectLst>
        </p:grpSpPr>
        <p:sp>
          <p:nvSpPr>
            <p:cNvPr id="8" name="Rectangle 7"/>
            <p:cNvSpPr/>
            <p:nvPr/>
          </p:nvSpPr>
          <p:spPr>
            <a:xfrm>
              <a:off x="1371600" y="1143000"/>
              <a:ext cx="7772400" cy="5715000"/>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a:p>
          </p:txBody>
        </p:sp>
        <p:sp>
          <p:nvSpPr>
            <p:cNvPr id="9" name="Rectangle 8"/>
            <p:cNvSpPr/>
            <p:nvPr/>
          </p:nvSpPr>
          <p:spPr>
            <a:xfrm>
              <a:off x="1600200" y="1371600"/>
              <a:ext cx="7315200" cy="5486400"/>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a:p>
          </p:txBody>
        </p:sp>
        <p:sp>
          <p:nvSpPr>
            <p:cNvPr id="10" name="Rectangle 9"/>
            <p:cNvSpPr/>
            <p:nvPr/>
          </p:nvSpPr>
          <p:spPr>
            <a:xfrm>
              <a:off x="1828800" y="1600200"/>
              <a:ext cx="6858000" cy="5257800"/>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a:p>
          </p:txBody>
        </p:sp>
      </p:grpSp>
      <p:sp>
        <p:nvSpPr>
          <p:cNvPr id="2" name="Title 1"/>
          <p:cNvSpPr>
            <a:spLocks noGrp="1"/>
          </p:cNvSpPr>
          <p:nvPr>
            <p:ph type="title"/>
          </p:nvPr>
        </p:nvSpPr>
        <p:spPr>
          <a:xfrm>
            <a:off x="0" y="91440"/>
            <a:ext cx="7315200" cy="777240"/>
          </a:xfrm>
        </p:spPr>
        <p:txBody>
          <a:bodyPr/>
          <a:lstStyle>
            <a:lvl1pPr algn="l" defTabSz="914400" rtl="0" eaLnBrk="1" latinLnBrk="0" hangingPunct="1">
              <a:spcBef>
                <a:spcPct val="0"/>
              </a:spcBef>
              <a:buNone/>
              <a:defRPr sz="3200" kern="1200">
                <a:solidFill>
                  <a:schemeClr val="tx1">
                    <a:lumMod val="75000"/>
                    <a:lumOff val="25000"/>
                  </a:schemeClr>
                </a:solidFill>
                <a:effectLst>
                  <a:innerShdw blurRad="114300">
                    <a:srgbClr val="F1F1F1"/>
                  </a:innerShdw>
                </a:effectLst>
                <a:latin typeface="+mj-lt"/>
                <a:ea typeface="+mj-ea"/>
                <a:cs typeface="+mj-cs"/>
              </a:defRPr>
            </a:lvl1pPr>
          </a:lstStyle>
          <a:p>
            <a:r>
              <a:rPr lang="en-US"/>
              <a:t>Click to edit Master title style</a:t>
            </a:r>
            <a:endParaRPr/>
          </a:p>
        </p:txBody>
      </p:sp>
      <p:sp>
        <p:nvSpPr>
          <p:cNvPr id="3" name="Picture Placeholder 2"/>
          <p:cNvSpPr>
            <a:spLocks noGrp="1"/>
          </p:cNvSpPr>
          <p:nvPr>
            <p:ph type="pic" idx="1"/>
          </p:nvPr>
        </p:nvSpPr>
        <p:spPr>
          <a:xfrm>
            <a:off x="3575304" y="1828800"/>
            <a:ext cx="4928616" cy="4562856"/>
          </a:xfrm>
          <a:effectLst>
            <a:reflection blurRad="6350" stA="50000" endA="300" endPos="6000" dist="50800" dir="5400000" sy="-100000" algn="bl" rotWithShape="0"/>
            <a:softEdge rad="31750"/>
          </a:effectLst>
        </p:spPr>
        <p:txBody>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noProof="0"/>
          </a:p>
        </p:txBody>
      </p:sp>
      <p:sp>
        <p:nvSpPr>
          <p:cNvPr id="4" name="Text Placeholder 3"/>
          <p:cNvSpPr>
            <a:spLocks noGrp="1"/>
          </p:cNvSpPr>
          <p:nvPr>
            <p:ph type="body" sz="half" idx="2"/>
          </p:nvPr>
        </p:nvSpPr>
        <p:spPr>
          <a:xfrm>
            <a:off x="1828800" y="2130552"/>
            <a:ext cx="1371600" cy="3886200"/>
          </a:xfrm>
        </p:spPr>
        <p:txBody>
          <a:bodyPr>
            <a:sp3d extrusionH="57150" prstMaterial="metal">
              <a:bevelT w="25400" h="12700" prst="softRound"/>
            </a:sp3d>
          </a:bodyPr>
          <a:lstStyle>
            <a:lvl1pPr marL="0" indent="0">
              <a:buNone/>
              <a:defRPr sz="1400" b="0" kern="1200">
                <a:solidFill>
                  <a:schemeClr val="tx1">
                    <a:lumMod val="65000"/>
                    <a:lumOff val="35000"/>
                  </a:schemeClr>
                </a:solidFill>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Date Placeholder 4"/>
          <p:cNvSpPr>
            <a:spLocks noGrp="1"/>
          </p:cNvSpPr>
          <p:nvPr>
            <p:ph type="dt" sz="half" idx="10"/>
          </p:nvPr>
        </p:nvSpPr>
        <p:spPr/>
        <p:txBody>
          <a:bodyPr/>
          <a:lstStyle>
            <a:lvl1pPr>
              <a:defRPr/>
            </a:lvl1pPr>
          </a:lstStyle>
          <a:p>
            <a:pPr>
              <a:defRPr/>
            </a:pPr>
            <a:fld id="{7DA94AC2-B160-446D-B642-E76A9EEC0A7F}" type="datetimeFigureOut">
              <a:rPr lang="en-US"/>
              <a:pPr>
                <a:defRPr/>
              </a:pPr>
              <a:t>1/17/2017</a:t>
            </a:fld>
            <a:endParaRPr lang="en-US"/>
          </a:p>
        </p:txBody>
      </p:sp>
      <p:sp>
        <p:nvSpPr>
          <p:cNvPr id="12" name="Footer Placeholder 5"/>
          <p:cNvSpPr>
            <a:spLocks noGrp="1"/>
          </p:cNvSpPr>
          <p:nvPr>
            <p:ph type="ftr" sz="quarter" idx="11"/>
          </p:nvPr>
        </p:nvSpPr>
        <p:spPr/>
        <p:txBody>
          <a:bodyPr/>
          <a:lstStyle>
            <a:lvl1pPr>
              <a:defRPr/>
            </a:lvl1pPr>
          </a:lstStyle>
          <a:p>
            <a:pPr>
              <a:defRPr/>
            </a:pPr>
            <a:endParaRPr lang="en-US"/>
          </a:p>
        </p:txBody>
      </p:sp>
      <p:sp>
        <p:nvSpPr>
          <p:cNvPr id="13" name="Slide Number Placeholder 6"/>
          <p:cNvSpPr>
            <a:spLocks noGrp="1"/>
          </p:cNvSpPr>
          <p:nvPr>
            <p:ph type="sldNum" sz="quarter" idx="12"/>
          </p:nvPr>
        </p:nvSpPr>
        <p:spPr/>
        <p:txBody>
          <a:bodyPr/>
          <a:lstStyle>
            <a:lvl1pPr>
              <a:defRPr smtClean="0"/>
            </a:lvl1pPr>
          </a:lstStyle>
          <a:p>
            <a:pPr>
              <a:defRPr/>
            </a:pPr>
            <a:fld id="{CEF50DA5-023D-4F1D-B826-6613AF7069A1}" type="slidenum">
              <a:rPr lang="en-US" altLang="en-US"/>
              <a:pPr>
                <a:defRPr/>
              </a:pPr>
              <a:t>‹#›</a:t>
            </a:fld>
            <a:endParaRPr lang="en-US" altLang="en-US"/>
          </a:p>
        </p:txBody>
      </p:sp>
    </p:spTree>
    <p:extLst>
      <p:ext uri="{BB962C8B-B14F-4D97-AF65-F5344CB8AC3E}">
        <p14:creationId xmlns:p14="http://schemas.microsoft.com/office/powerpoint/2010/main" val="24580878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grpSp>
        <p:nvGrpSpPr>
          <p:cNvPr id="5122" name="Group 14"/>
          <p:cNvGrpSpPr>
            <a:grpSpLocks/>
          </p:cNvGrpSpPr>
          <p:nvPr/>
        </p:nvGrpSpPr>
        <p:grpSpPr bwMode="auto">
          <a:xfrm>
            <a:off x="1371600" y="1143000"/>
            <a:ext cx="7772400" cy="5715000"/>
            <a:chOff x="1371600" y="1143000"/>
            <a:chExt cx="7772400" cy="5715000"/>
          </a:xfrm>
        </p:grpSpPr>
        <p:sp>
          <p:nvSpPr>
            <p:cNvPr id="11" name="Rectangle 10"/>
            <p:cNvSpPr/>
            <p:nvPr/>
          </p:nvSpPr>
          <p:spPr>
            <a:xfrm>
              <a:off x="1371600" y="1143000"/>
              <a:ext cx="7772400" cy="5715000"/>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a:p>
          </p:txBody>
        </p:sp>
        <p:sp>
          <p:nvSpPr>
            <p:cNvPr id="14" name="Rectangle 13"/>
            <p:cNvSpPr/>
            <p:nvPr/>
          </p:nvSpPr>
          <p:spPr>
            <a:xfrm>
              <a:off x="1600200" y="1371600"/>
              <a:ext cx="7315200" cy="5486400"/>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a:p>
          </p:txBody>
        </p:sp>
        <p:sp>
          <p:nvSpPr>
            <p:cNvPr id="12" name="Rectangle 11"/>
            <p:cNvSpPr/>
            <p:nvPr/>
          </p:nvSpPr>
          <p:spPr>
            <a:xfrm>
              <a:off x="1828800" y="1600200"/>
              <a:ext cx="6858000" cy="5257800"/>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a:p>
          </p:txBody>
        </p:sp>
      </p:grpSp>
      <p:sp>
        <p:nvSpPr>
          <p:cNvPr id="10" name="Rectangle 9"/>
          <p:cNvSpPr/>
          <p:nvPr/>
        </p:nvSpPr>
        <p:spPr>
          <a:xfrm>
            <a:off x="0" y="0"/>
            <a:ext cx="777875" cy="6858000"/>
          </a:xfrm>
          <a:prstGeom prst="rect">
            <a:avLst/>
          </a:prstGeom>
          <a:gradFill>
            <a:gsLst>
              <a:gs pos="0">
                <a:schemeClr val="bg1">
                  <a:alpha val="50000"/>
                </a:schemeClr>
              </a:gs>
              <a:gs pos="100000">
                <a:schemeClr val="bg1">
                  <a:alpha val="0"/>
                </a:schemeClr>
              </a:gs>
            </a:gsLst>
            <a:lin ang="162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a:p>
        </p:txBody>
      </p:sp>
      <p:sp>
        <p:nvSpPr>
          <p:cNvPr id="3" name="Text Placeholder 2"/>
          <p:cNvSpPr>
            <a:spLocks noGrp="1"/>
          </p:cNvSpPr>
          <p:nvPr>
            <p:ph type="body" idx="1"/>
          </p:nvPr>
        </p:nvSpPr>
        <p:spPr>
          <a:xfrm>
            <a:off x="2057400" y="1828800"/>
            <a:ext cx="6400800" cy="4545013"/>
          </a:xfrm>
          <a:prstGeom prst="rect">
            <a:avLst/>
          </a:prstGeom>
        </p:spPr>
        <p:txBody>
          <a:bodyPr vert="horz" lIns="91440" tIns="45720" rIns="91440" bIns="45720" rtlCol="0">
            <a:normAutofit/>
            <a:scene3d>
              <a:camera prst="orthographicFront"/>
              <a:lightRig rig="balanced" dir="t">
                <a:rot lat="0" lon="0" rev="4200000"/>
              </a:lightRig>
            </a:scene3d>
            <a:sp3d extrusionH="31750" prstMaterial="metal">
              <a:bevelT w="25400" h="12700" prst="softRound"/>
            </a:sp3d>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6" name="Slide Number Placeholder 5"/>
          <p:cNvSpPr>
            <a:spLocks noGrp="1"/>
          </p:cNvSpPr>
          <p:nvPr>
            <p:ph type="sldNum" sz="quarter" idx="4"/>
          </p:nvPr>
        </p:nvSpPr>
        <p:spPr>
          <a:xfrm>
            <a:off x="8778875" y="6573838"/>
            <a:ext cx="365125" cy="274637"/>
          </a:xfrm>
          <a:prstGeom prst="rect">
            <a:avLst/>
          </a:prstGeom>
        </p:spPr>
        <p:txBody>
          <a:bodyPr vert="horz" wrap="square" lIns="45720" tIns="45720" rIns="45720" bIns="45720" numCol="1" anchor="ctr" anchorCtr="0" compatLnSpc="1">
            <a:prstTxWarp prst="textNoShape">
              <a:avLst/>
            </a:prstTxWarp>
          </a:bodyPr>
          <a:lstStyle>
            <a:lvl1pPr algn="r" eaLnBrk="1" hangingPunct="1">
              <a:defRPr sz="1200" smtClean="0">
                <a:solidFill>
                  <a:srgbClr val="7F7F7F"/>
                </a:solidFill>
                <a:latin typeface="Bookman Old Style" panose="02050604050505020204" pitchFamily="18" charset="0"/>
              </a:defRPr>
            </a:lvl1pPr>
          </a:lstStyle>
          <a:p>
            <a:pPr>
              <a:defRPr/>
            </a:pPr>
            <a:fld id="{2A079B9A-CEC5-45D3-8142-3F0C7D567EF7}" type="slidenum">
              <a:rPr lang="en-US" altLang="en-US"/>
              <a:pPr>
                <a:defRPr/>
              </a:pPr>
              <a:t>‹#›</a:t>
            </a:fld>
            <a:endParaRPr lang="en-US" altLang="en-US"/>
          </a:p>
        </p:txBody>
      </p:sp>
      <p:cxnSp>
        <p:nvCxnSpPr>
          <p:cNvPr id="9" name="Straight Connector 8"/>
          <p:cNvCxnSpPr/>
          <p:nvPr/>
        </p:nvCxnSpPr>
        <p:spPr>
          <a:xfrm rot="5400000">
            <a:off x="-2667000" y="3429000"/>
            <a:ext cx="6858000" cy="1588"/>
          </a:xfrm>
          <a:prstGeom prst="line">
            <a:avLst/>
          </a:prstGeom>
          <a:ln w="57150">
            <a:gradFill>
              <a:gsLst>
                <a:gs pos="0">
                  <a:srgbClr val="BEBFBF"/>
                </a:gs>
                <a:gs pos="100000">
                  <a:srgbClr val="F1F1F1"/>
                </a:gs>
              </a:gsLst>
              <a:lin ang="5400000" scaled="0"/>
            </a:gradFill>
          </a:ln>
          <a:effectLst>
            <a:outerShdw blurRad="635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6" name="Date Placeholder 15"/>
          <p:cNvSpPr>
            <a:spLocks noGrp="1"/>
          </p:cNvSpPr>
          <p:nvPr>
            <p:ph type="dt" sz="half" idx="2"/>
          </p:nvPr>
        </p:nvSpPr>
        <p:spPr>
          <a:xfrm>
            <a:off x="6553200" y="6573838"/>
            <a:ext cx="2133600" cy="274637"/>
          </a:xfrm>
          <a:prstGeom prst="rect">
            <a:avLst/>
          </a:prstGeom>
        </p:spPr>
        <p:txBody>
          <a:bodyPr vert="horz" lIns="91440" tIns="45720" rIns="0" bIns="45720" rtlCol="0" anchor="ctr"/>
          <a:lstStyle>
            <a:lvl1pPr algn="r" eaLnBrk="1" fontAlgn="auto" hangingPunct="1">
              <a:spcBef>
                <a:spcPts val="0"/>
              </a:spcBef>
              <a:spcAft>
                <a:spcPts val="0"/>
              </a:spcAft>
              <a:defRPr sz="1200">
                <a:solidFill>
                  <a:schemeClr val="tx1">
                    <a:lumMod val="50000"/>
                    <a:lumOff val="50000"/>
                  </a:schemeClr>
                </a:solidFill>
                <a:latin typeface="+mn-lt"/>
                <a:cs typeface="+mn-cs"/>
              </a:defRPr>
            </a:lvl1pPr>
          </a:lstStyle>
          <a:p>
            <a:pPr>
              <a:defRPr/>
            </a:pPr>
            <a:fld id="{59B21F11-7700-4468-BF6B-0B142F7EEC2D}" type="datetimeFigureOut">
              <a:rPr lang="en-US"/>
              <a:pPr>
                <a:defRPr/>
              </a:pPr>
              <a:t>1/17/2017</a:t>
            </a:fld>
            <a:endParaRPr lang="en-US"/>
          </a:p>
        </p:txBody>
      </p:sp>
      <p:sp>
        <p:nvSpPr>
          <p:cNvPr id="17" name="Footer Placeholder 16"/>
          <p:cNvSpPr>
            <a:spLocks noGrp="1"/>
          </p:cNvSpPr>
          <p:nvPr>
            <p:ph type="ftr" sz="quarter" idx="3"/>
          </p:nvPr>
        </p:nvSpPr>
        <p:spPr>
          <a:xfrm>
            <a:off x="1828800" y="6573838"/>
            <a:ext cx="2895600" cy="274637"/>
          </a:xfrm>
          <a:prstGeom prst="rect">
            <a:avLst/>
          </a:prstGeom>
        </p:spPr>
        <p:txBody>
          <a:bodyPr vert="horz" lIns="0" tIns="45720" rIns="91440" bIns="45720" rtlCol="0" anchor="ctr"/>
          <a:lstStyle>
            <a:lvl1pPr algn="l" eaLnBrk="1" fontAlgn="auto" hangingPunct="1">
              <a:spcBef>
                <a:spcPts val="0"/>
              </a:spcBef>
              <a:spcAft>
                <a:spcPts val="0"/>
              </a:spcAft>
              <a:defRPr sz="1200">
                <a:solidFill>
                  <a:schemeClr val="tx1">
                    <a:lumMod val="50000"/>
                    <a:lumOff val="50000"/>
                  </a:schemeClr>
                </a:solidFill>
                <a:latin typeface="+mn-lt"/>
                <a:cs typeface="+mn-cs"/>
              </a:defRPr>
            </a:lvl1pPr>
          </a:lstStyle>
          <a:p>
            <a:pPr>
              <a:defRPr/>
            </a:pPr>
            <a:endParaRPr lang="en-US"/>
          </a:p>
        </p:txBody>
      </p:sp>
      <p:sp>
        <p:nvSpPr>
          <p:cNvPr id="2" name="Title Placeholder 1"/>
          <p:cNvSpPr>
            <a:spLocks noGrp="1"/>
          </p:cNvSpPr>
          <p:nvPr>
            <p:ph type="title"/>
          </p:nvPr>
        </p:nvSpPr>
        <p:spPr>
          <a:xfrm rot="16200000">
            <a:off x="-2659856" y="3005931"/>
            <a:ext cx="6248400" cy="846138"/>
          </a:xfrm>
          <a:prstGeom prst="rect">
            <a:avLst/>
          </a:prstGeom>
        </p:spPr>
        <p:txBody>
          <a:bodyPr vert="horz" lIns="91440" tIns="45720" rIns="91440" bIns="45720" rtlCol="0" anchor="b" anchorCtr="0">
            <a:noAutofit/>
          </a:bodyPr>
          <a:lstStyle/>
          <a:p>
            <a:r>
              <a:rPr lang="en-US"/>
              <a:t>Click to edit Master title style</a:t>
            </a:r>
            <a:endParaRPr/>
          </a:p>
        </p:txBody>
      </p:sp>
    </p:spTree>
  </p:cSld>
  <p:clrMap bg1="lt1" tx1="dk1" bg2="lt2" tx2="dk2" accent1="accent1" accent2="accent2" accent3="accent3" accent4="accent4" accent5="accent5" accent6="accent6" hlink="hlink" folHlink="folHlink"/>
  <p:sldLayoutIdLst>
    <p:sldLayoutId id="2147483737" r:id="rId1"/>
    <p:sldLayoutId id="2147483733" r:id="rId2"/>
    <p:sldLayoutId id="2147483738" r:id="rId3"/>
    <p:sldLayoutId id="2147483734" r:id="rId4"/>
    <p:sldLayoutId id="2147483739" r:id="rId5"/>
    <p:sldLayoutId id="2147483735" r:id="rId6"/>
    <p:sldLayoutId id="2147483740" r:id="rId7"/>
    <p:sldLayoutId id="2147483741" r:id="rId8"/>
    <p:sldLayoutId id="2147483742" r:id="rId9"/>
    <p:sldLayoutId id="2147483736" r:id="rId10"/>
    <p:sldLayoutId id="2147483743" r:id="rId11"/>
  </p:sldLayoutIdLst>
  <p:txStyles>
    <p:titleStyle>
      <a:lvl1pPr algn="l" rtl="0" eaLnBrk="0" fontAlgn="base" hangingPunct="0">
        <a:spcBef>
          <a:spcPct val="0"/>
        </a:spcBef>
        <a:spcAft>
          <a:spcPct val="0"/>
        </a:spcAft>
        <a:defRPr sz="4000" kern="1200">
          <a:solidFill>
            <a:srgbClr val="404040"/>
          </a:solidFill>
          <a:effectLst>
            <a:innerShdw blurRad="63500">
              <a:srgbClr val="F1F1F1"/>
            </a:innerShdw>
          </a:effectLst>
          <a:latin typeface="+mj-lt"/>
          <a:ea typeface="+mj-ea"/>
          <a:cs typeface="+mj-cs"/>
        </a:defRPr>
      </a:lvl1pPr>
      <a:lvl2pPr algn="l" rtl="0" eaLnBrk="0" fontAlgn="base" hangingPunct="0">
        <a:spcBef>
          <a:spcPct val="0"/>
        </a:spcBef>
        <a:spcAft>
          <a:spcPct val="0"/>
        </a:spcAft>
        <a:defRPr sz="4000">
          <a:solidFill>
            <a:srgbClr val="404040"/>
          </a:solidFill>
          <a:latin typeface="Bookman Old Style" pitchFamily="18" charset="0"/>
        </a:defRPr>
      </a:lvl2pPr>
      <a:lvl3pPr algn="l" rtl="0" eaLnBrk="0" fontAlgn="base" hangingPunct="0">
        <a:spcBef>
          <a:spcPct val="0"/>
        </a:spcBef>
        <a:spcAft>
          <a:spcPct val="0"/>
        </a:spcAft>
        <a:defRPr sz="4000">
          <a:solidFill>
            <a:srgbClr val="404040"/>
          </a:solidFill>
          <a:latin typeface="Bookman Old Style" pitchFamily="18" charset="0"/>
        </a:defRPr>
      </a:lvl3pPr>
      <a:lvl4pPr algn="l" rtl="0" eaLnBrk="0" fontAlgn="base" hangingPunct="0">
        <a:spcBef>
          <a:spcPct val="0"/>
        </a:spcBef>
        <a:spcAft>
          <a:spcPct val="0"/>
        </a:spcAft>
        <a:defRPr sz="4000">
          <a:solidFill>
            <a:srgbClr val="404040"/>
          </a:solidFill>
          <a:latin typeface="Bookman Old Style" pitchFamily="18" charset="0"/>
        </a:defRPr>
      </a:lvl4pPr>
      <a:lvl5pPr algn="l" rtl="0" eaLnBrk="0" fontAlgn="base" hangingPunct="0">
        <a:spcBef>
          <a:spcPct val="0"/>
        </a:spcBef>
        <a:spcAft>
          <a:spcPct val="0"/>
        </a:spcAft>
        <a:defRPr sz="4000">
          <a:solidFill>
            <a:srgbClr val="404040"/>
          </a:solidFill>
          <a:latin typeface="Bookman Old Style" pitchFamily="18" charset="0"/>
        </a:defRPr>
      </a:lvl5pPr>
      <a:lvl6pPr marL="457200" algn="l" rtl="0" fontAlgn="base">
        <a:spcBef>
          <a:spcPct val="0"/>
        </a:spcBef>
        <a:spcAft>
          <a:spcPct val="0"/>
        </a:spcAft>
        <a:defRPr sz="4000">
          <a:solidFill>
            <a:srgbClr val="404040"/>
          </a:solidFill>
          <a:latin typeface="Bookman Old Style" pitchFamily="18" charset="0"/>
        </a:defRPr>
      </a:lvl6pPr>
      <a:lvl7pPr marL="914400" algn="l" rtl="0" fontAlgn="base">
        <a:spcBef>
          <a:spcPct val="0"/>
        </a:spcBef>
        <a:spcAft>
          <a:spcPct val="0"/>
        </a:spcAft>
        <a:defRPr sz="4000">
          <a:solidFill>
            <a:srgbClr val="404040"/>
          </a:solidFill>
          <a:latin typeface="Bookman Old Style" pitchFamily="18" charset="0"/>
        </a:defRPr>
      </a:lvl7pPr>
      <a:lvl8pPr marL="1371600" algn="l" rtl="0" fontAlgn="base">
        <a:spcBef>
          <a:spcPct val="0"/>
        </a:spcBef>
        <a:spcAft>
          <a:spcPct val="0"/>
        </a:spcAft>
        <a:defRPr sz="4000">
          <a:solidFill>
            <a:srgbClr val="404040"/>
          </a:solidFill>
          <a:latin typeface="Bookman Old Style" pitchFamily="18" charset="0"/>
        </a:defRPr>
      </a:lvl8pPr>
      <a:lvl9pPr marL="1828800" algn="l" rtl="0" fontAlgn="base">
        <a:spcBef>
          <a:spcPct val="0"/>
        </a:spcBef>
        <a:spcAft>
          <a:spcPct val="0"/>
        </a:spcAft>
        <a:defRPr sz="4000">
          <a:solidFill>
            <a:srgbClr val="404040"/>
          </a:solidFill>
          <a:latin typeface="Bookman Old Style" pitchFamily="18" charset="0"/>
        </a:defRPr>
      </a:lvl9pPr>
    </p:titleStyle>
    <p:bodyStyle>
      <a:lvl1pPr marL="342900" indent="-342900" algn="l" rtl="0" eaLnBrk="0" fontAlgn="base" hangingPunct="0">
        <a:spcBef>
          <a:spcPts val="1500"/>
        </a:spcBef>
        <a:spcAft>
          <a:spcPct val="0"/>
        </a:spcAft>
        <a:buClr>
          <a:srgbClr val="7F7F7F"/>
        </a:buClr>
        <a:buSzPct val="80000"/>
        <a:buFont typeface="Wingdings" panose="05000000000000000000" pitchFamily="2" charset="2"/>
        <a:buChar char=""/>
        <a:defRPr sz="2000" kern="1200">
          <a:solidFill>
            <a:srgbClr val="595959"/>
          </a:solidFill>
          <a:latin typeface="+mn-lt"/>
          <a:ea typeface="+mn-ea"/>
          <a:cs typeface="+mn-cs"/>
        </a:defRPr>
      </a:lvl1pPr>
      <a:lvl2pPr marL="682625" indent="-341313" algn="l" rtl="0" eaLnBrk="0" fontAlgn="base" hangingPunct="0">
        <a:spcBef>
          <a:spcPts val="1500"/>
        </a:spcBef>
        <a:spcAft>
          <a:spcPct val="0"/>
        </a:spcAft>
        <a:buClr>
          <a:srgbClr val="7F7F7F"/>
        </a:buClr>
        <a:buSzPct val="100000"/>
        <a:buFont typeface="Wingdings" panose="05000000000000000000" pitchFamily="2" charset="2"/>
        <a:buChar char=""/>
        <a:defRPr kern="1200">
          <a:solidFill>
            <a:srgbClr val="595959"/>
          </a:solidFill>
          <a:latin typeface="+mn-lt"/>
          <a:ea typeface="+mn-ea"/>
          <a:cs typeface="+mn-cs"/>
        </a:defRPr>
      </a:lvl2pPr>
      <a:lvl3pPr marL="1023938" indent="-341313" algn="l" rtl="0" eaLnBrk="0" fontAlgn="base" hangingPunct="0">
        <a:spcBef>
          <a:spcPts val="1500"/>
        </a:spcBef>
        <a:spcAft>
          <a:spcPct val="0"/>
        </a:spcAft>
        <a:buClr>
          <a:srgbClr val="7F7F7F"/>
        </a:buClr>
        <a:buSzPct val="80000"/>
        <a:buFont typeface="Wingdings" panose="05000000000000000000" pitchFamily="2" charset="2"/>
        <a:buChar char=""/>
        <a:defRPr kern="1200">
          <a:solidFill>
            <a:srgbClr val="595959"/>
          </a:solidFill>
          <a:latin typeface="+mn-lt"/>
          <a:ea typeface="+mn-ea"/>
          <a:cs typeface="+mn-cs"/>
        </a:defRPr>
      </a:lvl3pPr>
      <a:lvl4pPr marL="1377950" indent="-354013" algn="l" rtl="0" eaLnBrk="0" fontAlgn="base" hangingPunct="0">
        <a:spcBef>
          <a:spcPts val="1500"/>
        </a:spcBef>
        <a:spcAft>
          <a:spcPct val="0"/>
        </a:spcAft>
        <a:buClr>
          <a:srgbClr val="7F7F7F"/>
        </a:buClr>
        <a:buSzPct val="100000"/>
        <a:buFont typeface="Wingdings" panose="05000000000000000000" pitchFamily="2" charset="2"/>
        <a:buChar char=""/>
        <a:defRPr kern="1200">
          <a:solidFill>
            <a:srgbClr val="595959"/>
          </a:solidFill>
          <a:latin typeface="+mn-lt"/>
          <a:ea typeface="+mn-ea"/>
          <a:cs typeface="+mn-cs"/>
        </a:defRPr>
      </a:lvl4pPr>
      <a:lvl5pPr marL="1719263" indent="-341313" algn="l" rtl="0" eaLnBrk="0" fontAlgn="base" hangingPunct="0">
        <a:spcBef>
          <a:spcPts val="1500"/>
        </a:spcBef>
        <a:spcAft>
          <a:spcPct val="0"/>
        </a:spcAft>
        <a:buClr>
          <a:srgbClr val="7F7F7F"/>
        </a:buClr>
        <a:buSzPct val="80000"/>
        <a:buFont typeface="Wingdings" panose="05000000000000000000" pitchFamily="2" charset="2"/>
        <a:buChar char=""/>
        <a:defRPr kern="1200">
          <a:solidFill>
            <a:srgbClr val="595959"/>
          </a:solidFill>
          <a:latin typeface="+mn-lt"/>
          <a:ea typeface="+mn-ea"/>
          <a:cs typeface="+mn-cs"/>
        </a:defRPr>
      </a:lvl5pPr>
      <a:lvl6pPr marL="2057400" indent="-349250" algn="l" defTabSz="914400" rtl="0" eaLnBrk="1" latinLnBrk="0" hangingPunct="1">
        <a:spcBef>
          <a:spcPts val="1500"/>
        </a:spcBef>
        <a:buClr>
          <a:schemeClr val="tx1">
            <a:lumMod val="50000"/>
            <a:lumOff val="50000"/>
          </a:schemeClr>
        </a:buClr>
        <a:buSzPct val="100000"/>
        <a:buFont typeface="Wingdings" pitchFamily="2" charset="2"/>
        <a:buChar char=""/>
        <a:defRPr sz="1800" b="0" kern="1200">
          <a:solidFill>
            <a:schemeClr val="tx1">
              <a:lumMod val="65000"/>
              <a:lumOff val="35000"/>
            </a:schemeClr>
          </a:solidFill>
          <a:effectLst/>
          <a:latin typeface="+mn-lt"/>
          <a:ea typeface="+mn-ea"/>
          <a:cs typeface="+mn-cs"/>
        </a:defRPr>
      </a:lvl6pPr>
      <a:lvl7pPr marL="2406650" indent="-349250" algn="l" defTabSz="914400" rtl="0" eaLnBrk="1" latinLnBrk="0" hangingPunct="1">
        <a:spcBef>
          <a:spcPts val="1500"/>
        </a:spcBef>
        <a:buClr>
          <a:schemeClr val="tx1">
            <a:lumMod val="50000"/>
            <a:lumOff val="50000"/>
          </a:schemeClr>
        </a:buClr>
        <a:buSzPct val="80000"/>
        <a:buFont typeface="Wingdings" pitchFamily="2" charset="2"/>
        <a:buChar char=""/>
        <a:defRPr sz="1800" b="0" kern="1200">
          <a:solidFill>
            <a:schemeClr val="tx1">
              <a:lumMod val="65000"/>
              <a:lumOff val="35000"/>
            </a:schemeClr>
          </a:solidFill>
          <a:effectLst/>
          <a:latin typeface="+mn-lt"/>
          <a:ea typeface="+mn-ea"/>
          <a:cs typeface="+mn-cs"/>
        </a:defRPr>
      </a:lvl7pPr>
      <a:lvl8pPr marL="2743200" indent="-349250" algn="l" defTabSz="914400" rtl="0" eaLnBrk="1" latinLnBrk="0" hangingPunct="1">
        <a:spcBef>
          <a:spcPts val="1500"/>
        </a:spcBef>
        <a:buClr>
          <a:schemeClr val="tx1">
            <a:lumMod val="50000"/>
            <a:lumOff val="50000"/>
          </a:schemeClr>
        </a:buClr>
        <a:buFont typeface="Wingdings" pitchFamily="2" charset="2"/>
        <a:buChar char=""/>
        <a:defRPr sz="1800" b="0" kern="1200" baseline="0">
          <a:solidFill>
            <a:schemeClr val="tx1">
              <a:lumMod val="65000"/>
              <a:lumOff val="35000"/>
            </a:schemeClr>
          </a:solidFill>
          <a:effectLst/>
          <a:latin typeface="+mn-lt"/>
          <a:ea typeface="+mn-ea"/>
          <a:cs typeface="+mn-cs"/>
        </a:defRPr>
      </a:lvl8pPr>
      <a:lvl9pPr marL="3092450" indent="-349250" algn="l" defTabSz="914400" rtl="0" eaLnBrk="1" latinLnBrk="0" hangingPunct="1">
        <a:spcBef>
          <a:spcPts val="1500"/>
        </a:spcBef>
        <a:buClr>
          <a:schemeClr val="tx1">
            <a:lumMod val="50000"/>
            <a:lumOff val="50000"/>
          </a:schemeClr>
        </a:buClr>
        <a:buSzPct val="80000"/>
        <a:buFont typeface="Wingdings" pitchFamily="2" charset="2"/>
        <a:buChar char=""/>
        <a:defRPr sz="1800" b="0" kern="1200" baseline="0">
          <a:solidFill>
            <a:schemeClr val="tx1">
              <a:lumMod val="65000"/>
              <a:lumOff val="35000"/>
            </a:schemeClr>
          </a:solidFill>
          <a:effectLst/>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8" Type="http://schemas.openxmlformats.org/officeDocument/2006/relationships/image" Target="../media/image28.jpeg"/><Relationship Id="rId3" Type="http://schemas.openxmlformats.org/officeDocument/2006/relationships/hyperlink" Target="http://images.google.com/imgres?imgurl=http://www.csmonitor.com/2006/0227/csmimg/p16a.jpg&amp;imgrefurl=http://www.csmonitor.com/2006/0227/p14s01-wmgn.html?s%3Dsriidx&amp;h=179&amp;w=220&amp;sz=16&amp;hl=en&amp;start=54&amp;tbnid=BEsZoR3Q4ZfirM:&amp;tbnh=87&amp;tbnw=107&amp;prev=/images?q%3Dservice%2Bto%2Bthe%2Bpoor%26start%3D36%26ndsp%3D18%26svnum%3D10%26hl%3Den%26lr%3D%26sa%3DN" TargetMode="External"/><Relationship Id="rId7" Type="http://schemas.openxmlformats.org/officeDocument/2006/relationships/hyperlink" Target="http://images.google.com/imgres?imgurl=http://www.ipswichhospital.net/shared/images/photos/social_services.jpg&amp;imgrefurl=http://www.ipswichhospital.net/shared/patient_information/social_services.asp&amp;h=200&amp;w=300&amp;sz=13&amp;hl=en&amp;start=11&amp;tbnid=j-iwV131F9F2mM:&amp;tbnh=77&amp;tbnw=116&amp;prev=/images?q%3Dsocial%2Bservices%26svnum%3D10%26hl%3Den%26lr%3D%26sa%3DG" TargetMode="External"/><Relationship Id="rId12" Type="http://schemas.openxmlformats.org/officeDocument/2006/relationships/image" Target="../media/image30.jpeg"/><Relationship Id="rId2" Type="http://schemas.openxmlformats.org/officeDocument/2006/relationships/notesSlide" Target="../notesSlides/notesSlide10.xml"/><Relationship Id="rId1" Type="http://schemas.openxmlformats.org/officeDocument/2006/relationships/slideLayout" Target="../slideLayouts/slideLayout6.xml"/><Relationship Id="rId6" Type="http://schemas.openxmlformats.org/officeDocument/2006/relationships/image" Target="../media/image27.jpeg"/><Relationship Id="rId11" Type="http://schemas.openxmlformats.org/officeDocument/2006/relationships/hyperlink" Target="http://images.google.com/imgres?imgurl=http://www.co.fort-bend.tx.us/upload/images/social_services/employeeCollage.jpg&amp;imgrefurl=http://www.co.fort-bend.tx.us/getSitePage.asp?sitePage%3D5780&amp;h=238&amp;w=350&amp;sz=23&amp;hl=en&amp;start=9&amp;tbnid=EszvCTJ1tlF64M:&amp;tbnh=82&amp;tbnw=120&amp;prev=/images?q%3Dsocial%2Bservices%26svnum%3D10%26hl%3Den%26lr%3D%26sa%3DG" TargetMode="External"/><Relationship Id="rId5" Type="http://schemas.openxmlformats.org/officeDocument/2006/relationships/hyperlink" Target="http://images.google.com/imgres?imgurl=http://www.westchestergov.com/social/images/hands2.gif&amp;imgrefurl=http://www.westchestergov.com/social/OTFS/OTFShome.htm&amp;h=165&amp;w=165&amp;sz=21&amp;hl=en&amp;start=4&amp;tbnid=g8gXIFkLXNCSMM:&amp;tbnh=99&amp;tbnw=99&amp;prev=/images?q%3Dsocial%2Bservices%26svnum%3D10%26hl%3Den%26lr%3D%26sa%3DG" TargetMode="External"/><Relationship Id="rId10" Type="http://schemas.openxmlformats.org/officeDocument/2006/relationships/image" Target="../media/image29.jpeg"/><Relationship Id="rId4" Type="http://schemas.openxmlformats.org/officeDocument/2006/relationships/image" Target="../media/image26.jpeg"/><Relationship Id="rId9" Type="http://schemas.openxmlformats.org/officeDocument/2006/relationships/hyperlink" Target="http://images.google.com/imgres?imgurl=http://www.sarasota-ymca.org/images/photos/social-services.jpg&amp;imgrefurl=http://www.sarasota-ymca.org/socialServices/index.cfm&amp;h=209&amp;w=204&amp;sz=24&amp;hl=en&amp;start=17&amp;tbnid=07WZ-UbeFv0ZbM:&amp;tbnh=106&amp;tbnw=103&amp;prev=/images?q%3Dsocial%2Bservices%26svnum%3D10%26hl%3Den%26lr%3D%26sa%3DG" TargetMode="Externa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1.xml"/><Relationship Id="rId1" Type="http://schemas.openxmlformats.org/officeDocument/2006/relationships/slideLayout" Target="../slideLayouts/slideLayout6.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2.xml"/><Relationship Id="rId1" Type="http://schemas.openxmlformats.org/officeDocument/2006/relationships/slideLayout" Target="../slideLayouts/slideLayout6.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3.xml.rels><?xml version="1.0" encoding="UTF-8" standalone="yes"?>
<Relationships xmlns="http://schemas.openxmlformats.org/package/2006/relationships"><Relationship Id="rId8" Type="http://schemas.openxmlformats.org/officeDocument/2006/relationships/hyperlink" Target="http://www.rcancem.org/" TargetMode="External"/><Relationship Id="rId13" Type="http://schemas.openxmlformats.org/officeDocument/2006/relationships/hyperlink" Target="http://www.rcan.org/offices-and-ministries/delegate-religious" TargetMode="External"/><Relationship Id="rId18" Type="http://schemas.openxmlformats.org/officeDocument/2006/relationships/hyperlink" Target="http://www.rcan.org/PastoralFamiliarHispana" TargetMode="External"/><Relationship Id="rId26" Type="http://schemas.openxmlformats.org/officeDocument/2006/relationships/hyperlink" Target="http://www.rcan.org/offices-and-ministries/metropolitan-tribunal" TargetMode="External"/><Relationship Id="rId39" Type="http://schemas.openxmlformats.org/officeDocument/2006/relationships/hyperlink" Target="http://www.rcan.org/offices-and-ministries/womens-commission" TargetMode="External"/><Relationship Id="rId3" Type="http://schemas.openxmlformats.org/officeDocument/2006/relationships/hyperlink" Target="http://www.rcan.org/offices-and-ministries/african-american-african-caribbean-apostolate/about-us" TargetMode="External"/><Relationship Id="rId21" Type="http://schemas.openxmlformats.org/officeDocument/2006/relationships/hyperlink" Target="http://www.rcan.org/offices-and-ministries/human-concerns/welcome" TargetMode="External"/><Relationship Id="rId34" Type="http://schemas.openxmlformats.org/officeDocument/2006/relationships/hyperlink" Target="http://www.rcan.org/offices-and-ministries/property-management/archdiocesan-properties" TargetMode="External"/><Relationship Id="rId7" Type="http://schemas.openxmlformats.org/officeDocument/2006/relationships/hyperlink" Target="http://www.rcan.org/the-catholic-advocate" TargetMode="External"/><Relationship Id="rId12" Type="http://schemas.openxmlformats.org/officeDocument/2006/relationships/hyperlink" Target="http://www.rcan.org/communications-public-relations" TargetMode="External"/><Relationship Id="rId17" Type="http://schemas.openxmlformats.org/officeDocument/2006/relationships/hyperlink" Target="http://www.rcan.org/offices-and-ministries/family-life" TargetMode="External"/><Relationship Id="rId25" Type="http://schemas.openxmlformats.org/officeDocument/2006/relationships/hyperlink" Target="https://rcanmenscommission.org/site/" TargetMode="External"/><Relationship Id="rId33" Type="http://schemas.openxmlformats.org/officeDocument/2006/relationships/hyperlink" Target="http://www.rcan.org/offices-and-ministries/pontifical-mission-societies" TargetMode="External"/><Relationship Id="rId38" Type="http://schemas.openxmlformats.org/officeDocument/2006/relationships/hyperlink" Target="http://www.rcan.org/offices-and-ministries/vocations" TargetMode="External"/><Relationship Id="rId2" Type="http://schemas.openxmlformats.org/officeDocument/2006/relationships/notesSlide" Target="../notesSlides/notesSlide13.xml"/><Relationship Id="rId16" Type="http://schemas.openxmlformats.org/officeDocument/2006/relationships/hyperlink" Target="http://www.rcan.org/evangelization" TargetMode="External"/><Relationship Id="rId20" Type="http://schemas.openxmlformats.org/officeDocument/2006/relationships/hyperlink" Target="http://www.rcan.org/offices-and-ministries/history-archives/mission-statement" TargetMode="External"/><Relationship Id="rId29" Type="http://schemas.openxmlformats.org/officeDocument/2006/relationships/hyperlink" Target="http://www.rcan.org/offices-and-ministries/new-energies-project" TargetMode="External"/><Relationship Id="rId41" Type="http://schemas.openxmlformats.org/officeDocument/2006/relationships/hyperlink" Target="http://www.newarkoym.com/" TargetMode="External"/><Relationship Id="rId1" Type="http://schemas.openxmlformats.org/officeDocument/2006/relationships/slideLayout" Target="../slideLayouts/slideLayout6.xml"/><Relationship Id="rId6" Type="http://schemas.openxmlformats.org/officeDocument/2006/relationships/hyperlink" Target="http://www.rcan.org/office-and-ministries/catechetical-office" TargetMode="External"/><Relationship Id="rId11" Type="http://schemas.openxmlformats.org/officeDocument/2006/relationships/hyperlink" Target="http://rcan.org/offices-and-ministries/christian-foundations-ministry/faq" TargetMode="External"/><Relationship Id="rId24" Type="http://schemas.openxmlformats.org/officeDocument/2006/relationships/hyperlink" Target="http://www.rcan.org/parish-and-school-resources" TargetMode="External"/><Relationship Id="rId32" Type="http://schemas.openxmlformats.org/officeDocument/2006/relationships/hyperlink" Target="http://www.rcan.org/offices-and-ministries/permanent-diaconate" TargetMode="External"/><Relationship Id="rId37" Type="http://schemas.openxmlformats.org/officeDocument/2006/relationships/hyperlink" Target="http://www.newpriestnj.com/" TargetMode="External"/><Relationship Id="rId40" Type="http://schemas.openxmlformats.org/officeDocument/2006/relationships/hyperlink" Target="http://www.rcan.org/offices-and-ministries/divine-worship" TargetMode="External"/><Relationship Id="rId5" Type="http://schemas.openxmlformats.org/officeDocument/2006/relationships/hyperlink" Target="http://www.rcan.org/offices-and-ministries/aaa" TargetMode="External"/><Relationship Id="rId15" Type="http://schemas.openxmlformats.org/officeDocument/2006/relationships/hyperlink" Target="http://www.catholicschoolsnj.org/csnj/" TargetMode="External"/><Relationship Id="rId23" Type="http://schemas.openxmlformats.org/officeDocument/2006/relationships/hyperlink" Target="http://www.rcan.org/offices-and-ministries/information-technology/support" TargetMode="External"/><Relationship Id="rId28" Type="http://schemas.openxmlformats.org/officeDocument/2006/relationships/hyperlink" Target="http://www.rcan.org/offices-and-ministries/ministry-deaf/welcome" TargetMode="External"/><Relationship Id="rId36" Type="http://schemas.openxmlformats.org/officeDocument/2006/relationships/hyperlink" Target="http://www.rcan.org/offices-and-ministries/respect-life" TargetMode="External"/><Relationship Id="rId10" Type="http://schemas.openxmlformats.org/officeDocument/2006/relationships/hyperlink" Target="http://www.rcan.org/offices-and-ministries/clergy-personnel/archdiocesan-priest-personnel" TargetMode="External"/><Relationship Id="rId19" Type="http://schemas.openxmlformats.org/officeDocument/2006/relationships/hyperlink" Target="http://www.rcan.org/offices-and-ministries/hispanic-apostolate" TargetMode="External"/><Relationship Id="rId31" Type="http://schemas.openxmlformats.org/officeDocument/2006/relationships/hyperlink" Target="http://www.rcan.org/offices-and-ministries/parish-school/about-us" TargetMode="External"/><Relationship Id="rId4" Type="http://schemas.openxmlformats.org/officeDocument/2006/relationships/hyperlink" Target="http://www.rcan.org/offices-and-ministries/archbishops-office/biography" TargetMode="External"/><Relationship Id="rId9" Type="http://schemas.openxmlformats.org/officeDocument/2006/relationships/hyperlink" Target="http://www.rcan.org/offices-and-ministries/child-youth-protection" TargetMode="External"/><Relationship Id="rId14" Type="http://schemas.openxmlformats.org/officeDocument/2006/relationships/hyperlink" Target="http://www.rcan.org/development" TargetMode="External"/><Relationship Id="rId22" Type="http://schemas.openxmlformats.org/officeDocument/2006/relationships/hyperlink" Target="http://rcan.org/offices-and-ministries/hr/welcome" TargetMode="External"/><Relationship Id="rId27" Type="http://schemas.openxmlformats.org/officeDocument/2006/relationships/hyperlink" Target="http://www.rcan.org/offices-and-ministries/ministry-disabilities" TargetMode="External"/><Relationship Id="rId30" Type="http://schemas.openxmlformats.org/officeDocument/2006/relationships/hyperlink" Target="http://rcan.org/new-jersey-catholic" TargetMode="External"/><Relationship Id="rId35" Type="http://schemas.openxmlformats.org/officeDocument/2006/relationships/hyperlink" Target="http://rcan.org/offices-and-ministries/research-planning/office-research-planning"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hyperlink" Target="http://www.vatican.va/phome_en.htm" TargetMode="Externa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images.google.com/imgres?imgurl=http://www.church-marketing.com/images/general3/Wellspring%20Real%20People%20F.jpg&amp;imgrefurl=http://www.church-marketing.com/cs-general-cards-part3.htm&amp;h=396&amp;w=612&amp;sz=54&amp;hl=en&amp;start=22&amp;tbnid=7fTf7mkSCtxS1M:&amp;tbnh=88&amp;tbnw=136&amp;prev=/images?q%3Dpeople%2Bin%2Bchurch%26start%3D20%26ndsp%3D20%26svnum%3D10%26hl%3Den%26lr%3D%26sa%3DN" TargetMode="External"/><Relationship Id="rId2" Type="http://schemas.openxmlformats.org/officeDocument/2006/relationships/notesSlide" Target="../notesSlides/notesSlide6.xml"/><Relationship Id="rId1" Type="http://schemas.openxmlformats.org/officeDocument/2006/relationships/slideLayout" Target="../slideLayouts/slideLayout6.xml"/><Relationship Id="rId5" Type="http://schemas.openxmlformats.org/officeDocument/2006/relationships/image" Target="../media/image7.jpeg"/><Relationship Id="rId4" Type="http://schemas.openxmlformats.org/officeDocument/2006/relationships/image" Target="../media/image6.jpeg"/></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4.xml"/><Relationship Id="rId4" Type="http://schemas.openxmlformats.org/officeDocument/2006/relationships/image" Target="../media/image9.jpeg"/></Relationships>
</file>

<file path=ppt/slides/_rels/slide8.xml.rels><?xml version="1.0" encoding="UTF-8" standalone="yes"?>
<Relationships xmlns="http://schemas.openxmlformats.org/package/2006/relationships"><Relationship Id="rId8" Type="http://schemas.openxmlformats.org/officeDocument/2006/relationships/image" Target="../media/image12.jpeg"/><Relationship Id="rId13" Type="http://schemas.openxmlformats.org/officeDocument/2006/relationships/hyperlink" Target="http://images.google.com/imgres?imgurl=http://www.ncmonline.com/gallery/treas/prisoner.jpg&amp;imgrefurl=http://news.ncmonline.com/news/view_custom.html?custom_page_id%3D141&amp;h=417&amp;w=369&amp;sz=48&amp;hl=en&amp;start=10&amp;tbnid=EXAxjOepD4zL2M:&amp;tbnh=125&amp;tbnw=111&amp;prev=/images?q%3Dprisoner%26svnum%3D10%26hl%3Den%26lr%3D%26sa%3DG" TargetMode="External"/><Relationship Id="rId18" Type="http://schemas.openxmlformats.org/officeDocument/2006/relationships/image" Target="../media/image17.jpeg"/><Relationship Id="rId3" Type="http://schemas.openxmlformats.org/officeDocument/2006/relationships/hyperlink" Target="http://images.google.com/imgres?imgurl=http://www.silk.net/RelEd/graph/anoint.gif&amp;imgrefurl=http://www.silk.net/RelEd/reconciliation.htm&amp;h=338&amp;w=364&amp;sz=7&amp;hl=en&amp;start=11&amp;tbnid=8z12u5Yi3gPOpM:&amp;tbnh=112&amp;tbnw=121&amp;prev=/images?q%3Dsacrament%26svnum%3D10%26hl%3Den%26lr%3D%26sa%3DG" TargetMode="External"/><Relationship Id="rId21" Type="http://schemas.openxmlformats.org/officeDocument/2006/relationships/hyperlink" Target="http://images.google.com/imgres?imgurl=http://www.spectaculargolf.com/images/content/okan-2.jpg&amp;imgrefurl=http://www.spectaculargolf.com/bannerlink/okanagan.htm&amp;h=191&amp;w=270&amp;sz=27&amp;hl=en&amp;start=17&amp;tbnid=HLmt8zkexadO8M:&amp;tbnh=80&amp;tbnw=113&amp;prev=/images?q%3Dnature%2Bblessed%26ndsp%3D18%26svnum%3D10%26hl%3Den%26lr%3D%26sa%3DN" TargetMode="External"/><Relationship Id="rId7" Type="http://schemas.openxmlformats.org/officeDocument/2006/relationships/hyperlink" Target="http://images.google.com/imgres?imgurl=http://www.bsacjc.org/images/pagemaster/john654c_1.gif&amp;imgrefurl=http://www.bsacjc.org/&amp;h=221&amp;w=200&amp;sz=31&amp;hl=en&amp;start=84&amp;tbnid=ODJQ114I3kPrrM:&amp;tbnh=107&amp;tbnw=97&amp;prev=/images?q%3Dsacrament%26start%3D72%26ndsp%3D18%26svnum%3D10%26hl%3Den%26lr%3D%26sa%3DN" TargetMode="External"/><Relationship Id="rId12" Type="http://schemas.openxmlformats.org/officeDocument/2006/relationships/image" Target="../media/image14.jpeg"/><Relationship Id="rId17" Type="http://schemas.openxmlformats.org/officeDocument/2006/relationships/hyperlink" Target="http://images.google.com/imgres?imgurl=http://colomafrozen.catalog.com/images/coloma2004/spicedapplespicture.jpg&amp;imgrefurl=http://colomafrozen.catalog.com/viewProduct.cfm?item_id%3D689568&amp;h=189&amp;w=236&amp;sz=12&amp;hl=en&amp;start=3&amp;tbnid=1QfjBF7DGBZz1M:&amp;tbnh=87&amp;tbnw=109&amp;prev=/images?q%3Dnature%2Bblessed%26svnum%3D10%26hl%3Den%26lr%3D%26sa%3DG" TargetMode="External"/><Relationship Id="rId2" Type="http://schemas.openxmlformats.org/officeDocument/2006/relationships/notesSlide" Target="../notesSlides/notesSlide8.xml"/><Relationship Id="rId16" Type="http://schemas.openxmlformats.org/officeDocument/2006/relationships/image" Target="../media/image16.jpeg"/><Relationship Id="rId20" Type="http://schemas.openxmlformats.org/officeDocument/2006/relationships/image" Target="../media/image18.jpeg"/><Relationship Id="rId1" Type="http://schemas.openxmlformats.org/officeDocument/2006/relationships/slideLayout" Target="../slideLayouts/slideLayout6.xml"/><Relationship Id="rId6" Type="http://schemas.openxmlformats.org/officeDocument/2006/relationships/image" Target="../media/image11.jpeg"/><Relationship Id="rId11" Type="http://schemas.openxmlformats.org/officeDocument/2006/relationships/hyperlink" Target="http://images.google.com/imgres?imgurl=http://www.duluthbenedictines.org/images/Ministry%20of%20Feeding%20the%20Poor%202.jpg&amp;imgrefurl=http://www.duluthbenedictines.org/ourcommunity_history_ourfuture.cfm&amp;h=1279&amp;w=1200&amp;sz=147&amp;hl=en&amp;start=8&amp;tbnid=M2_5MReiAl_coM:&amp;tbnh=150&amp;tbnw=141&amp;prev=/images?q%3Dfeeding%2Bthe%2Bpoor%26svnum%3D10%26hl%3Den%26lr%3D%26sa%3DG" TargetMode="External"/><Relationship Id="rId24" Type="http://schemas.openxmlformats.org/officeDocument/2006/relationships/image" Target="../media/image20.jpeg"/><Relationship Id="rId5" Type="http://schemas.openxmlformats.org/officeDocument/2006/relationships/hyperlink" Target="http://images.google.com/imgres?imgurl=http://www.sldm.org/Images/Wedding.jpg&amp;imgrefurl=http://www.sldm.org/SacramentsMinistriesMission/Matrimony.htm&amp;h=348&amp;w=288&amp;sz=22&amp;hl=en&amp;start=22&amp;tbnid=7RC59CGiJaRT4M:&amp;tbnh=120&amp;tbnw=99&amp;prev=/images?q%3Dsacrament%26start%3D18%26ndsp%3D18%26svnum%3D10%26hl%3Den%26lr%3D%26sa%3DN" TargetMode="External"/><Relationship Id="rId15" Type="http://schemas.openxmlformats.org/officeDocument/2006/relationships/hyperlink" Target="http://images.google.com/imgres?imgurl=http://www1.istockphoto.com/file_thumbview_approve/598417/2/istockphoto_598417_meditation.jpg&amp;imgrefurl=http://www.istockphoto.com/imageindex/598/4/598417/meditation.html&amp;h=380&amp;w=253&amp;sz=37&amp;hl=en&amp;start=3&amp;tbnid=jCoKqHwpgLZ5HM:&amp;tbnh=123&amp;tbnw=82&amp;prev=/images?q%3Dperson%2Bat%2Bprayer%26svnum%3D10%26hl%3Den%26lr%3D%26sa%3DG" TargetMode="External"/><Relationship Id="rId23" Type="http://schemas.openxmlformats.org/officeDocument/2006/relationships/hyperlink" Target="http://images.google.com/imgres?imgurl=http://www.spraguephoto.com/stock/images/Health%20-%20Aging/420%20Health%20-%20Aging%20India%20Volunteer%20worker%20feeding%20a%20sick%20person%20at%20Mother%20Teresa's%20home%20for%20the%20destitute%20dying%20Calcutta.jpg&amp;imgrefurl=http://spraguephoto.com/imageresponse.lasso?id%3D6433&amp;h=231&amp;w=350&amp;sz=15&amp;hl=en&amp;start=11&amp;tbnid=J7W7QtIRWGAVhM:&amp;tbnh=79&amp;tbnw=120&amp;prev=/images?q%3Dsick%2B%5bperson%26svnum%3D10%26hl%3Den%26lr%3D%26sa%3DG" TargetMode="External"/><Relationship Id="rId10" Type="http://schemas.openxmlformats.org/officeDocument/2006/relationships/image" Target="../media/image13.jpeg"/><Relationship Id="rId19" Type="http://schemas.openxmlformats.org/officeDocument/2006/relationships/hyperlink" Target="http://images.google.com/imgres?imgurl=http://www.winecountry.it/wineries/collieuganei/paesaggio.jpg&amp;imgrefurl=http://www.winecountry.it/articles/company-of-the-month/114&amp;h=298&amp;w=248&amp;sz=17&amp;hl=en&amp;start=1&amp;tbnid=i5__m8sD2ddl0M:&amp;tbnh=116&amp;tbnw=97&amp;prev=/images?q%3Dnature%2Bblessed%26svnum%3D10%26hl%3Den%26lr%3D%26sa%3DG" TargetMode="External"/><Relationship Id="rId4" Type="http://schemas.openxmlformats.org/officeDocument/2006/relationships/image" Target="../media/image10.jpeg"/><Relationship Id="rId9" Type="http://schemas.openxmlformats.org/officeDocument/2006/relationships/hyperlink" Target="http://images.google.com/imgres?imgurl=http://www.rumc.com/files/Main/images/baptism-twins.gif&amp;imgrefurl=http://www.rumc.com/Page.aspx?id%3D79322&amp;h=403&amp;w=464&amp;sz=92&amp;hl=en&amp;start=38&amp;tbnid=d9KPTQ5g3Akp9M:&amp;tbnh=111&amp;tbnw=128&amp;prev=/images?q%3Dbaptism%26start%3D36%26ndsp%3D18%26svnum%3D10%26hl%3Den%26lr%3D%26sa%3DN" TargetMode="External"/><Relationship Id="rId14" Type="http://schemas.openxmlformats.org/officeDocument/2006/relationships/image" Target="../media/image15.jpeg"/><Relationship Id="rId22" Type="http://schemas.openxmlformats.org/officeDocument/2006/relationships/image" Target="../media/image19.jpeg"/></Relationships>
</file>

<file path=ppt/slides/_rels/slide9.xml.rels><?xml version="1.0" encoding="UTF-8" standalone="yes"?>
<Relationships xmlns="http://schemas.openxmlformats.org/package/2006/relationships"><Relationship Id="rId8" Type="http://schemas.openxmlformats.org/officeDocument/2006/relationships/image" Target="../media/image23.jpeg"/><Relationship Id="rId3" Type="http://schemas.openxmlformats.org/officeDocument/2006/relationships/hyperlink" Target="http://images.google.com/imgres?imgurl=http://www.heartofwisdom.com/images/nl/Winter2003/lamp.jpg&amp;imgrefurl=http://biblicalholidays.com/lightoftheworld.html&amp;h=262&amp;w=200&amp;sz=30&amp;hl=en&amp;start=2&amp;tbnid=YeRry2Vq8LKc9M:&amp;tbnh=112&amp;tbnw=85&amp;prev=/images?q%3Dword%2Bof%2Bgod%26svnum%3D10%26hl%3Den%26lr%3D%26sa%3DG" TargetMode="External"/><Relationship Id="rId7" Type="http://schemas.openxmlformats.org/officeDocument/2006/relationships/hyperlink" Target="http://images.google.com/imgres?imgurl=http://www.smu.edu/theology/images/Chapel/pulpit.jpg&amp;imgrefurl=http://www.smu.edu/theology/chapel/renovation.html&amp;h=1552&amp;w=1098&amp;sz=256&amp;hl=en&amp;start=2&amp;tbnid=mcIywjLNctroFM:&amp;tbnh=150&amp;tbnw=106&amp;prev=/images?q%3Dpulpit%26svnum%3D10%26hl%3Den%26lr%3D%26sa%3DG" TargetMode="External"/><Relationship Id="rId12" Type="http://schemas.openxmlformats.org/officeDocument/2006/relationships/image" Target="../media/image25.jpeg"/><Relationship Id="rId2" Type="http://schemas.openxmlformats.org/officeDocument/2006/relationships/notesSlide" Target="../notesSlides/notesSlide9.xml"/><Relationship Id="rId1" Type="http://schemas.openxmlformats.org/officeDocument/2006/relationships/slideLayout" Target="../slideLayouts/slideLayout6.xml"/><Relationship Id="rId6" Type="http://schemas.openxmlformats.org/officeDocument/2006/relationships/image" Target="../media/image22.jpeg"/><Relationship Id="rId11" Type="http://schemas.openxmlformats.org/officeDocument/2006/relationships/hyperlink" Target="http://images.google.com/imgres?imgurl=http://www.twinagent.co.uk/images/Logos-Images/eastbourne/Teacher-with-students_01.jpg&amp;imgrefurl=http://www.twinagent.co.uk/eastbourne.html&amp;h=1440&amp;w=2160&amp;sz=255&amp;hl=en&amp;start=6&amp;tbnid=W2c6N-UUOEG_BM:&amp;tbnh=100&amp;tbnw=150&amp;prev=/images?q%3Dteacher%26svnum%3D10%26hl%3Den%26lr%3D%26sa%3DG" TargetMode="External"/><Relationship Id="rId5" Type="http://schemas.openxmlformats.org/officeDocument/2006/relationships/hyperlink" Target="http://images.google.com/imgres?imgurl=http://chasingthewind.net/wp-content/uploads/2006/03/Picture2.jpg&amp;imgrefurl=http://www.chasingthewind.net/&amp;h=268&amp;w=256&amp;sz=18&amp;hl=en&amp;start=17&amp;tbnid=xpndxivYnLuvPM:&amp;tbnh=113&amp;tbnw=108&amp;prev=/images?q%3Dword%2Bof%2Bgod%26svnum%3D10%26hl%3Den%26lr%3D%26sa%3DG" TargetMode="External"/><Relationship Id="rId10" Type="http://schemas.openxmlformats.org/officeDocument/2006/relationships/image" Target="../media/image24.jpeg"/><Relationship Id="rId4" Type="http://schemas.openxmlformats.org/officeDocument/2006/relationships/image" Target="../media/image21.jpeg"/><Relationship Id="rId9" Type="http://schemas.openxmlformats.org/officeDocument/2006/relationships/hyperlink" Target="http://images.google.com/imgres?imgurl=http://www.business-english-training.com/press2.jpg&amp;imgrefurl=http://www.business-english-training.com/work.htm&amp;h=264&amp;w=174&amp;sz=13&amp;hl=en&amp;start=82&amp;tbnid=OpM3Ew1BiGSLpM:&amp;tbnh=112&amp;tbnw=74&amp;prev=/images?q%3Dservice%2Bto%2Bthe%2Bpoor%26start%3D72%26ndsp%3D18%26svnum%3D10%26hl%3Den%26lr%3D%26sa%3DN" TargetMode="Externa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14340" name="Picture 4" descr="Pope at distanc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95800" y="1331495"/>
            <a:ext cx="3724733" cy="2490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3" name="Picture 7" descr="https://upload.wikimedia.org/wikipedia/en/4/4a/Cardinal_dulles.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59448" y="3817693"/>
            <a:ext cx="1431352" cy="1884613"/>
          </a:xfrm>
          <a:prstGeom prst="rect">
            <a:avLst/>
          </a:prstGeom>
          <a:noFill/>
          <a:extLst>
            <a:ext uri="{909E8E84-426E-40DD-AFC4-6F175D3DCCD1}">
              <a14:hiddenFill xmlns:a14="http://schemas.microsoft.com/office/drawing/2010/main">
                <a:solidFill>
                  <a:srgbClr val="FFFFFF"/>
                </a:solidFill>
              </a14:hiddenFill>
            </a:ext>
          </a:extLst>
        </p:spPr>
      </p:pic>
      <p:sp>
        <p:nvSpPr>
          <p:cNvPr id="2" name="Subtitle 1"/>
          <p:cNvSpPr>
            <a:spLocks noGrp="1"/>
          </p:cNvSpPr>
          <p:nvPr>
            <p:ph type="subTitle" idx="1"/>
          </p:nvPr>
        </p:nvSpPr>
        <p:spPr>
          <a:xfrm>
            <a:off x="2819400" y="4495800"/>
            <a:ext cx="5257800" cy="609600"/>
          </a:xfrm>
        </p:spPr>
        <p:txBody>
          <a:bodyPr>
            <a:normAutofit/>
          </a:bodyPr>
          <a:lstStyle/>
          <a:p>
            <a:r>
              <a:rPr lang="en-US" sz="2800" dirty="0"/>
              <a:t>Avery Cardinal Dulles, S.J.</a:t>
            </a:r>
          </a:p>
        </p:txBody>
      </p:sp>
      <p:sp>
        <p:nvSpPr>
          <p:cNvPr id="3" name="Title 2"/>
          <p:cNvSpPr>
            <a:spLocks noGrp="1"/>
          </p:cNvSpPr>
          <p:nvPr>
            <p:ph type="ctrTitle"/>
          </p:nvPr>
        </p:nvSpPr>
        <p:spPr>
          <a:xfrm>
            <a:off x="1371600" y="1676401"/>
            <a:ext cx="2286000" cy="1788694"/>
          </a:xfrm>
        </p:spPr>
        <p:txBody>
          <a:bodyPr/>
          <a:lstStyle/>
          <a:p>
            <a:pPr algn="l"/>
            <a:r>
              <a:rPr lang="en-US" dirty="0"/>
              <a:t>Models </a:t>
            </a:r>
            <a:br>
              <a:rPr lang="en-US" dirty="0"/>
            </a:br>
            <a:r>
              <a:rPr lang="en-US" dirty="0"/>
              <a:t>of the </a:t>
            </a:r>
            <a:br>
              <a:rPr lang="en-US" dirty="0"/>
            </a:br>
            <a:r>
              <a:rPr lang="en-US" dirty="0"/>
              <a:t>Church</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5" name="Picture 5" descr="p16a">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17266" y="1452626"/>
            <a:ext cx="1676400" cy="1363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676" name="Picture 9" descr="hands2">
            <a:hlinkClick r:id="rId5"/>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133600" y="4495800"/>
            <a:ext cx="1781175" cy="178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677" name="Picture 11" descr="social_services">
            <a:hlinkClick r:id="rId7"/>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996223" y="2813179"/>
            <a:ext cx="1104900" cy="733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678" name="Picture 13" descr="social-services">
            <a:hlinkClick r:id="rId9"/>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699918" y="4038600"/>
            <a:ext cx="1554163"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679" name="Picture 15" descr="employeeCollage">
            <a:hlinkClick r:id="rId11"/>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411806" y="1987581"/>
            <a:ext cx="1752600" cy="1196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pPr algn="ctr"/>
            <a:r>
              <a:rPr lang="en-US" dirty="0"/>
              <a:t>Ch</a:t>
            </a:r>
            <a:r>
              <a:rPr lang="en-US" sz="4400" dirty="0"/>
              <a:t>urch as Servant</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3" name="Diagram 2"/>
          <p:cNvGraphicFramePr/>
          <p:nvPr>
            <p:extLst>
              <p:ext uri="{D42A27DB-BD31-4B8C-83A1-F6EECF244321}">
                <p14:modId xmlns:p14="http://schemas.microsoft.com/office/powerpoint/2010/main" val="1780174363"/>
              </p:ext>
            </p:extLst>
          </p:nvPr>
        </p:nvGraphicFramePr>
        <p:xfrm>
          <a:off x="609600" y="533400"/>
          <a:ext cx="7772400" cy="5791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7645073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3" name="Diagram 2"/>
          <p:cNvGraphicFramePr/>
          <p:nvPr>
            <p:extLst>
              <p:ext uri="{D42A27DB-BD31-4B8C-83A1-F6EECF244321}">
                <p14:modId xmlns:p14="http://schemas.microsoft.com/office/powerpoint/2010/main" val="2860150509"/>
              </p:ext>
            </p:extLst>
          </p:nvPr>
        </p:nvGraphicFramePr>
        <p:xfrm>
          <a:off x="1143000" y="381000"/>
          <a:ext cx="7162800" cy="6019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5226885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3" name="Table 2"/>
          <p:cNvGraphicFramePr>
            <a:graphicFrameLocks noGrp="1"/>
          </p:cNvGraphicFramePr>
          <p:nvPr>
            <p:extLst>
              <p:ext uri="{D42A27DB-BD31-4B8C-83A1-F6EECF244321}">
                <p14:modId xmlns:p14="http://schemas.microsoft.com/office/powerpoint/2010/main" val="1701993121"/>
              </p:ext>
            </p:extLst>
          </p:nvPr>
        </p:nvGraphicFramePr>
        <p:xfrm>
          <a:off x="838200" y="304799"/>
          <a:ext cx="8305800" cy="6400796"/>
        </p:xfrm>
        <a:graphic>
          <a:graphicData uri="http://schemas.openxmlformats.org/drawingml/2006/table">
            <a:tbl>
              <a:tblPr/>
              <a:tblGrid>
                <a:gridCol w="4343400">
                  <a:extLst>
                    <a:ext uri="{9D8B030D-6E8A-4147-A177-3AD203B41FA5}">
                      <a16:colId xmlns:a16="http://schemas.microsoft.com/office/drawing/2014/main" val="90268696"/>
                    </a:ext>
                  </a:extLst>
                </a:gridCol>
                <a:gridCol w="3962400">
                  <a:extLst>
                    <a:ext uri="{9D8B030D-6E8A-4147-A177-3AD203B41FA5}">
                      <a16:colId xmlns:a16="http://schemas.microsoft.com/office/drawing/2014/main" val="1107467756"/>
                    </a:ext>
                  </a:extLst>
                </a:gridCol>
              </a:tblGrid>
              <a:tr h="6400796">
                <a:tc>
                  <a:txBody>
                    <a:bodyPr/>
                    <a:lstStyle/>
                    <a:p>
                      <a:pPr indent="-182880">
                        <a:spcBef>
                          <a:spcPts val="0"/>
                        </a:spcBef>
                        <a:spcAft>
                          <a:spcPts val="0"/>
                        </a:spcAft>
                      </a:pPr>
                      <a:r>
                        <a:rPr lang="en-US" b="0" u="sng" dirty="0">
                          <a:solidFill>
                            <a:srgbClr val="262525"/>
                          </a:solidFill>
                          <a:effectLst/>
                          <a:latin typeface="Open Sans"/>
                          <a:hlinkClick r:id="rId3"/>
                        </a:rPr>
                        <a:t>African American, African and Caribbean Apostolate</a:t>
                      </a:r>
                      <a:endParaRPr lang="en-US" b="0" dirty="0">
                        <a:solidFill>
                          <a:srgbClr val="262525"/>
                        </a:solidFill>
                        <a:effectLst/>
                        <a:latin typeface="Open Sans"/>
                      </a:endParaRPr>
                    </a:p>
                    <a:p>
                      <a:pPr indent="-182880">
                        <a:spcBef>
                          <a:spcPts val="0"/>
                        </a:spcBef>
                        <a:spcAft>
                          <a:spcPts val="0"/>
                        </a:spcAft>
                      </a:pPr>
                      <a:r>
                        <a:rPr lang="en-US" b="0" u="sng" dirty="0">
                          <a:solidFill>
                            <a:srgbClr val="262525"/>
                          </a:solidFill>
                          <a:effectLst/>
                          <a:latin typeface="Open Sans"/>
                          <a:hlinkClick r:id="rId4"/>
                        </a:rPr>
                        <a:t>Archbishop's Office</a:t>
                      </a:r>
                      <a:endParaRPr lang="en-US" b="0" dirty="0">
                        <a:solidFill>
                          <a:srgbClr val="262525"/>
                        </a:solidFill>
                        <a:effectLst/>
                        <a:latin typeface="Open Sans"/>
                      </a:endParaRPr>
                    </a:p>
                    <a:p>
                      <a:pPr indent="-182880">
                        <a:spcBef>
                          <a:spcPts val="0"/>
                        </a:spcBef>
                        <a:spcAft>
                          <a:spcPts val="0"/>
                        </a:spcAft>
                      </a:pPr>
                      <a:r>
                        <a:rPr lang="en-US" b="0" u="sng" dirty="0">
                          <a:solidFill>
                            <a:srgbClr val="262525"/>
                          </a:solidFill>
                          <a:effectLst/>
                          <a:latin typeface="Open Sans"/>
                          <a:hlinkClick r:id="rId5"/>
                        </a:rPr>
                        <a:t>Sharing God’s Blessing Annual Appeal</a:t>
                      </a:r>
                      <a:endParaRPr lang="en-US" b="0" dirty="0">
                        <a:solidFill>
                          <a:srgbClr val="262525"/>
                        </a:solidFill>
                        <a:effectLst/>
                        <a:latin typeface="Open Sans"/>
                      </a:endParaRPr>
                    </a:p>
                    <a:p>
                      <a:pPr indent="-182880">
                        <a:spcBef>
                          <a:spcPts val="0"/>
                        </a:spcBef>
                        <a:spcAft>
                          <a:spcPts val="0"/>
                        </a:spcAft>
                      </a:pPr>
                      <a:r>
                        <a:rPr lang="en-US" b="0" u="sng" dirty="0">
                          <a:solidFill>
                            <a:srgbClr val="262525"/>
                          </a:solidFill>
                          <a:effectLst/>
                          <a:latin typeface="Open Sans"/>
                          <a:hlinkClick r:id="rId6"/>
                        </a:rPr>
                        <a:t>Catechetical Office</a:t>
                      </a:r>
                      <a:endParaRPr lang="en-US" b="0" dirty="0">
                        <a:solidFill>
                          <a:srgbClr val="262525"/>
                        </a:solidFill>
                        <a:effectLst/>
                        <a:latin typeface="Open Sans"/>
                      </a:endParaRPr>
                    </a:p>
                    <a:p>
                      <a:pPr indent="-182880">
                        <a:spcBef>
                          <a:spcPts val="0"/>
                        </a:spcBef>
                        <a:spcAft>
                          <a:spcPts val="0"/>
                        </a:spcAft>
                      </a:pPr>
                      <a:r>
                        <a:rPr lang="en-US" b="0" u="sng" dirty="0">
                          <a:solidFill>
                            <a:srgbClr val="262525"/>
                          </a:solidFill>
                          <a:effectLst/>
                          <a:latin typeface="Open Sans"/>
                          <a:hlinkClick r:id="rId7"/>
                        </a:rPr>
                        <a:t>The Catholic Advocate</a:t>
                      </a:r>
                      <a:endParaRPr lang="en-US" b="0" dirty="0">
                        <a:solidFill>
                          <a:srgbClr val="262525"/>
                        </a:solidFill>
                        <a:effectLst/>
                        <a:latin typeface="Open Sans"/>
                      </a:endParaRPr>
                    </a:p>
                    <a:p>
                      <a:pPr indent="-182880">
                        <a:spcBef>
                          <a:spcPts val="0"/>
                        </a:spcBef>
                        <a:spcAft>
                          <a:spcPts val="0"/>
                        </a:spcAft>
                      </a:pPr>
                      <a:r>
                        <a:rPr lang="en-US" b="0" u="sng" dirty="0">
                          <a:solidFill>
                            <a:srgbClr val="262525"/>
                          </a:solidFill>
                          <a:effectLst/>
                          <a:latin typeface="Open Sans"/>
                          <a:hlinkClick r:id="rId8"/>
                        </a:rPr>
                        <a:t>Catholic Cemeteries</a:t>
                      </a:r>
                      <a:endParaRPr lang="en-US" b="0" dirty="0">
                        <a:solidFill>
                          <a:srgbClr val="262525"/>
                        </a:solidFill>
                        <a:effectLst/>
                        <a:latin typeface="Open Sans"/>
                      </a:endParaRPr>
                    </a:p>
                    <a:p>
                      <a:pPr indent="-182880">
                        <a:spcBef>
                          <a:spcPts val="0"/>
                        </a:spcBef>
                        <a:spcAft>
                          <a:spcPts val="0"/>
                        </a:spcAft>
                      </a:pPr>
                      <a:r>
                        <a:rPr lang="en-US" b="0" u="sng" dirty="0">
                          <a:solidFill>
                            <a:srgbClr val="262525"/>
                          </a:solidFill>
                          <a:effectLst/>
                          <a:latin typeface="Open Sans"/>
                          <a:hlinkClick r:id="rId9"/>
                        </a:rPr>
                        <a:t>Child and Youth Protection</a:t>
                      </a:r>
                      <a:endParaRPr lang="en-US" b="0" dirty="0">
                        <a:solidFill>
                          <a:srgbClr val="262525"/>
                        </a:solidFill>
                        <a:effectLst/>
                        <a:latin typeface="Open Sans"/>
                      </a:endParaRPr>
                    </a:p>
                    <a:p>
                      <a:pPr indent="-182880">
                        <a:spcBef>
                          <a:spcPts val="0"/>
                        </a:spcBef>
                        <a:spcAft>
                          <a:spcPts val="0"/>
                        </a:spcAft>
                      </a:pPr>
                      <a:r>
                        <a:rPr lang="en-US" b="0" u="sng" dirty="0">
                          <a:solidFill>
                            <a:srgbClr val="262525"/>
                          </a:solidFill>
                          <a:effectLst/>
                          <a:latin typeface="Open Sans"/>
                          <a:hlinkClick r:id="rId10"/>
                        </a:rPr>
                        <a:t>Clergy Personnel</a:t>
                      </a:r>
                      <a:endParaRPr lang="en-US" b="0" dirty="0">
                        <a:solidFill>
                          <a:srgbClr val="262525"/>
                        </a:solidFill>
                        <a:effectLst/>
                        <a:latin typeface="Open Sans"/>
                      </a:endParaRPr>
                    </a:p>
                    <a:p>
                      <a:pPr indent="-182880">
                        <a:spcBef>
                          <a:spcPts val="0"/>
                        </a:spcBef>
                        <a:spcAft>
                          <a:spcPts val="0"/>
                        </a:spcAft>
                      </a:pPr>
                      <a:r>
                        <a:rPr lang="en-US" b="0" u="sng" dirty="0">
                          <a:solidFill>
                            <a:srgbClr val="262525"/>
                          </a:solidFill>
                          <a:effectLst/>
                          <a:latin typeface="Open Sans"/>
                          <a:hlinkClick r:id="rId11"/>
                        </a:rPr>
                        <a:t>Christian Foundations for Ministry</a:t>
                      </a:r>
                      <a:endParaRPr lang="en-US" b="0" dirty="0">
                        <a:solidFill>
                          <a:srgbClr val="262525"/>
                        </a:solidFill>
                        <a:effectLst/>
                        <a:latin typeface="Open Sans"/>
                      </a:endParaRPr>
                    </a:p>
                    <a:p>
                      <a:pPr indent="-182880">
                        <a:spcBef>
                          <a:spcPts val="0"/>
                        </a:spcBef>
                        <a:spcAft>
                          <a:spcPts val="0"/>
                        </a:spcAft>
                      </a:pPr>
                      <a:r>
                        <a:rPr lang="en-US" b="0" u="sng" dirty="0">
                          <a:solidFill>
                            <a:srgbClr val="262525"/>
                          </a:solidFill>
                          <a:effectLst/>
                          <a:latin typeface="Open Sans"/>
                          <a:hlinkClick r:id="rId12"/>
                        </a:rPr>
                        <a:t>Communications and Public Relations</a:t>
                      </a:r>
                      <a:endParaRPr lang="en-US" b="0" dirty="0">
                        <a:solidFill>
                          <a:srgbClr val="262525"/>
                        </a:solidFill>
                        <a:effectLst/>
                        <a:latin typeface="Open Sans"/>
                      </a:endParaRPr>
                    </a:p>
                    <a:p>
                      <a:pPr indent="-182880">
                        <a:spcBef>
                          <a:spcPts val="0"/>
                        </a:spcBef>
                        <a:spcAft>
                          <a:spcPts val="0"/>
                        </a:spcAft>
                      </a:pPr>
                      <a:r>
                        <a:rPr lang="en-US" b="0" u="sng" dirty="0">
                          <a:solidFill>
                            <a:srgbClr val="262525"/>
                          </a:solidFill>
                          <a:effectLst/>
                          <a:latin typeface="Open Sans"/>
                          <a:hlinkClick r:id="rId13"/>
                        </a:rPr>
                        <a:t>Delegate for Religious</a:t>
                      </a:r>
                      <a:endParaRPr lang="en-US" b="0" dirty="0">
                        <a:solidFill>
                          <a:srgbClr val="262525"/>
                        </a:solidFill>
                        <a:effectLst/>
                        <a:latin typeface="Open Sans"/>
                      </a:endParaRPr>
                    </a:p>
                    <a:p>
                      <a:pPr indent="-182880">
                        <a:spcBef>
                          <a:spcPts val="0"/>
                        </a:spcBef>
                        <a:spcAft>
                          <a:spcPts val="0"/>
                        </a:spcAft>
                      </a:pPr>
                      <a:r>
                        <a:rPr lang="en-US" b="0" u="sng" dirty="0">
                          <a:solidFill>
                            <a:srgbClr val="262525"/>
                          </a:solidFill>
                          <a:effectLst/>
                          <a:latin typeface="Open Sans"/>
                          <a:hlinkClick r:id="rId14"/>
                        </a:rPr>
                        <a:t>The Office of Development and Stewardship</a:t>
                      </a:r>
                      <a:endParaRPr lang="en-US" b="0" dirty="0">
                        <a:solidFill>
                          <a:srgbClr val="262525"/>
                        </a:solidFill>
                        <a:effectLst/>
                        <a:latin typeface="Open Sans"/>
                      </a:endParaRPr>
                    </a:p>
                    <a:p>
                      <a:pPr indent="-182880">
                        <a:spcBef>
                          <a:spcPts val="0"/>
                        </a:spcBef>
                        <a:spcAft>
                          <a:spcPts val="0"/>
                        </a:spcAft>
                      </a:pPr>
                      <a:r>
                        <a:rPr lang="en-US" b="0" u="sng" dirty="0">
                          <a:solidFill>
                            <a:srgbClr val="262525"/>
                          </a:solidFill>
                          <a:effectLst/>
                          <a:latin typeface="Open Sans"/>
                          <a:hlinkClick r:id="rId15"/>
                        </a:rPr>
                        <a:t>Education</a:t>
                      </a:r>
                      <a:endParaRPr lang="en-US" b="0" dirty="0">
                        <a:solidFill>
                          <a:srgbClr val="262525"/>
                        </a:solidFill>
                        <a:effectLst/>
                        <a:latin typeface="Open Sans"/>
                      </a:endParaRPr>
                    </a:p>
                    <a:p>
                      <a:pPr indent="-182880">
                        <a:spcBef>
                          <a:spcPts val="0"/>
                        </a:spcBef>
                        <a:spcAft>
                          <a:spcPts val="0"/>
                        </a:spcAft>
                      </a:pPr>
                      <a:r>
                        <a:rPr lang="en-US" b="0" u="sng" dirty="0">
                          <a:solidFill>
                            <a:srgbClr val="262525"/>
                          </a:solidFill>
                          <a:effectLst/>
                          <a:latin typeface="Open Sans"/>
                          <a:hlinkClick r:id="rId16"/>
                        </a:rPr>
                        <a:t>Office for Evangelization</a:t>
                      </a:r>
                      <a:endParaRPr lang="en-US" b="0" dirty="0">
                        <a:solidFill>
                          <a:srgbClr val="262525"/>
                        </a:solidFill>
                        <a:effectLst/>
                        <a:latin typeface="Open Sans"/>
                      </a:endParaRPr>
                    </a:p>
                    <a:p>
                      <a:pPr indent="-182880">
                        <a:spcBef>
                          <a:spcPts val="0"/>
                        </a:spcBef>
                        <a:spcAft>
                          <a:spcPts val="0"/>
                        </a:spcAft>
                      </a:pPr>
                      <a:r>
                        <a:rPr lang="en-US" b="0" u="sng" dirty="0">
                          <a:solidFill>
                            <a:srgbClr val="262525"/>
                          </a:solidFill>
                          <a:effectLst/>
                          <a:latin typeface="Open Sans"/>
                          <a:hlinkClick r:id="rId17"/>
                        </a:rPr>
                        <a:t>Family Life</a:t>
                      </a:r>
                      <a:r>
                        <a:rPr lang="en-US" b="0" dirty="0">
                          <a:solidFill>
                            <a:srgbClr val="262525"/>
                          </a:solidFill>
                          <a:effectLst/>
                          <a:latin typeface="Open Sans"/>
                        </a:rPr>
                        <a:t> / </a:t>
                      </a:r>
                      <a:r>
                        <a:rPr lang="en-US" b="0" u="sng" dirty="0">
                          <a:solidFill>
                            <a:srgbClr val="262525"/>
                          </a:solidFill>
                          <a:effectLst/>
                          <a:latin typeface="Open Sans"/>
                          <a:hlinkClick r:id="rId18"/>
                        </a:rPr>
                        <a:t>Pastoral Familiar </a:t>
                      </a:r>
                      <a:r>
                        <a:rPr lang="en-US" b="0" u="sng" dirty="0" err="1">
                          <a:solidFill>
                            <a:srgbClr val="262525"/>
                          </a:solidFill>
                          <a:effectLst/>
                          <a:latin typeface="Open Sans"/>
                          <a:hlinkClick r:id="rId18"/>
                        </a:rPr>
                        <a:t>Hispana</a:t>
                      </a:r>
                      <a:endParaRPr lang="en-US" b="0" dirty="0">
                        <a:solidFill>
                          <a:srgbClr val="262525"/>
                        </a:solidFill>
                        <a:effectLst/>
                        <a:latin typeface="Open Sans"/>
                      </a:endParaRPr>
                    </a:p>
                    <a:p>
                      <a:pPr indent="-182880">
                        <a:spcBef>
                          <a:spcPts val="0"/>
                        </a:spcBef>
                        <a:spcAft>
                          <a:spcPts val="0"/>
                        </a:spcAft>
                      </a:pPr>
                      <a:r>
                        <a:rPr lang="en-US" b="0" u="sng" dirty="0">
                          <a:solidFill>
                            <a:srgbClr val="262525"/>
                          </a:solidFill>
                          <a:effectLst/>
                          <a:latin typeface="Open Sans"/>
                          <a:hlinkClick r:id="rId19"/>
                        </a:rPr>
                        <a:t>Hispanic Apostolate</a:t>
                      </a:r>
                      <a:endParaRPr lang="en-US" b="0" dirty="0">
                        <a:solidFill>
                          <a:srgbClr val="262525"/>
                        </a:solidFill>
                        <a:effectLst/>
                        <a:latin typeface="Open Sans"/>
                      </a:endParaRPr>
                    </a:p>
                    <a:p>
                      <a:pPr indent="-182880">
                        <a:spcBef>
                          <a:spcPts val="0"/>
                        </a:spcBef>
                        <a:spcAft>
                          <a:spcPts val="0"/>
                        </a:spcAft>
                      </a:pPr>
                      <a:r>
                        <a:rPr lang="en-US" b="0" u="sng" dirty="0">
                          <a:solidFill>
                            <a:srgbClr val="262525"/>
                          </a:solidFill>
                          <a:effectLst/>
                          <a:latin typeface="Open Sans"/>
                          <a:hlinkClick r:id="rId20"/>
                        </a:rPr>
                        <a:t>History and Archives</a:t>
                      </a:r>
                      <a:endParaRPr lang="en-US" b="0" dirty="0">
                        <a:solidFill>
                          <a:srgbClr val="262525"/>
                        </a:solidFill>
                        <a:effectLst/>
                        <a:latin typeface="Open Sans"/>
                      </a:endParaRPr>
                    </a:p>
                    <a:p>
                      <a:pPr indent="-182880">
                        <a:spcBef>
                          <a:spcPts val="0"/>
                        </a:spcBef>
                        <a:spcAft>
                          <a:spcPts val="0"/>
                        </a:spcAft>
                      </a:pPr>
                      <a:r>
                        <a:rPr lang="en-US" b="0" u="sng" dirty="0">
                          <a:solidFill>
                            <a:srgbClr val="262525"/>
                          </a:solidFill>
                          <a:effectLst/>
                          <a:latin typeface="Open Sans"/>
                          <a:hlinkClick r:id="rId21"/>
                        </a:rPr>
                        <a:t>Human Concerns</a:t>
                      </a:r>
                      <a:endParaRPr lang="en-US" b="0" dirty="0">
                        <a:solidFill>
                          <a:srgbClr val="262525"/>
                        </a:solidFill>
                        <a:effectLst/>
                        <a:latin typeface="Open Sans"/>
                      </a:endParaRPr>
                    </a:p>
                    <a:p>
                      <a:pPr indent="-182880">
                        <a:spcBef>
                          <a:spcPts val="0"/>
                        </a:spcBef>
                        <a:spcAft>
                          <a:spcPts val="0"/>
                        </a:spcAft>
                      </a:pPr>
                      <a:r>
                        <a:rPr lang="en-US" b="0" u="sng" dirty="0">
                          <a:solidFill>
                            <a:srgbClr val="262525"/>
                          </a:solidFill>
                          <a:effectLst/>
                          <a:latin typeface="Open Sans"/>
                          <a:hlinkClick r:id="rId22"/>
                        </a:rPr>
                        <a:t>Human Resources</a:t>
                      </a:r>
                      <a:endParaRPr lang="en-US" b="0" dirty="0">
                        <a:solidFill>
                          <a:srgbClr val="262525"/>
                        </a:solidFill>
                        <a:effectLst/>
                        <a:latin typeface="Open Sans"/>
                      </a:endParaRPr>
                    </a:p>
                    <a:p>
                      <a:pPr indent="-182880">
                        <a:spcBef>
                          <a:spcPts val="0"/>
                        </a:spcBef>
                        <a:spcAft>
                          <a:spcPts val="0"/>
                        </a:spcAft>
                      </a:pPr>
                      <a:r>
                        <a:rPr lang="en-US" b="0" u="sng" dirty="0">
                          <a:solidFill>
                            <a:srgbClr val="262525"/>
                          </a:solidFill>
                          <a:effectLst/>
                          <a:latin typeface="Open Sans"/>
                          <a:hlinkClick r:id="rId23"/>
                        </a:rPr>
                        <a:t>Information Technology</a:t>
                      </a:r>
                      <a:endParaRPr lang="en-US" b="0" dirty="0">
                        <a:solidFill>
                          <a:srgbClr val="262525"/>
                        </a:solidFill>
                        <a:effectLst/>
                        <a:latin typeface="Open Sans"/>
                      </a:endParaRPr>
                    </a:p>
                    <a:p>
                      <a:pPr>
                        <a:spcBef>
                          <a:spcPts val="0"/>
                        </a:spcBef>
                        <a:spcAft>
                          <a:spcPts val="0"/>
                        </a:spcAft>
                      </a:pPr>
                      <a:endParaRPr lang="en-US" b="0" dirty="0">
                        <a:solidFill>
                          <a:srgbClr val="262525"/>
                        </a:solidFill>
                        <a:effectLst/>
                        <a:latin typeface="Open Sans"/>
                      </a:endParaRPr>
                    </a:p>
                  </a:txBody>
                  <a:tcPr marT="45718" marB="45718" horzOverflow="overflow">
                    <a:lnL cap="flat">
                      <a:noFill/>
                    </a:lnL>
                    <a:lnR>
                      <a:noFill/>
                    </a:lnR>
                    <a:lnT cap="flat">
                      <a:noFill/>
                    </a:lnT>
                    <a:lnB cap="flat">
                      <a:noFill/>
                    </a:lnB>
                    <a:lnTlToBr>
                      <a:noFill/>
                    </a:lnTlToBr>
                    <a:lnBlToTr>
                      <a:noFill/>
                    </a:lnBlToTr>
                    <a:noFill/>
                  </a:tcPr>
                </a:tc>
                <a:tc>
                  <a:txBody>
                    <a:bodyPr/>
                    <a:lstStyle/>
                    <a:p>
                      <a:pPr>
                        <a:spcBef>
                          <a:spcPts val="0"/>
                        </a:spcBef>
                        <a:spcAft>
                          <a:spcPts val="0"/>
                        </a:spcAft>
                      </a:pPr>
                      <a:r>
                        <a:rPr lang="en-US" b="0" u="sng" dirty="0">
                          <a:solidFill>
                            <a:srgbClr val="262525"/>
                          </a:solidFill>
                          <a:effectLst/>
                          <a:latin typeface="Open Sans"/>
                          <a:hlinkClick r:id="rId24"/>
                        </a:rPr>
                        <a:t>Parish and School Resources</a:t>
                      </a:r>
                      <a:endParaRPr lang="en-US" b="0" dirty="0">
                        <a:solidFill>
                          <a:srgbClr val="262525"/>
                        </a:solidFill>
                        <a:effectLst/>
                        <a:latin typeface="Open Sans"/>
                      </a:endParaRPr>
                    </a:p>
                    <a:p>
                      <a:pPr>
                        <a:spcBef>
                          <a:spcPts val="0"/>
                        </a:spcBef>
                        <a:spcAft>
                          <a:spcPts val="0"/>
                        </a:spcAft>
                      </a:pPr>
                      <a:r>
                        <a:rPr lang="en-US" b="0" u="sng" dirty="0">
                          <a:solidFill>
                            <a:srgbClr val="262525"/>
                          </a:solidFill>
                          <a:effectLst/>
                          <a:latin typeface="Open Sans"/>
                          <a:hlinkClick r:id="rId25"/>
                        </a:rPr>
                        <a:t>Men's Commission</a:t>
                      </a:r>
                      <a:endParaRPr lang="en-US" b="0" dirty="0">
                        <a:solidFill>
                          <a:srgbClr val="262525"/>
                        </a:solidFill>
                        <a:effectLst/>
                        <a:latin typeface="Open Sans"/>
                      </a:endParaRPr>
                    </a:p>
                    <a:p>
                      <a:pPr>
                        <a:spcBef>
                          <a:spcPts val="0"/>
                        </a:spcBef>
                        <a:spcAft>
                          <a:spcPts val="0"/>
                        </a:spcAft>
                      </a:pPr>
                      <a:r>
                        <a:rPr lang="en-US" b="0" u="sng" dirty="0">
                          <a:solidFill>
                            <a:srgbClr val="262525"/>
                          </a:solidFill>
                          <a:effectLst/>
                          <a:latin typeface="Open Sans"/>
                          <a:hlinkClick r:id="rId26"/>
                        </a:rPr>
                        <a:t>Metropolitan Tribunal</a:t>
                      </a:r>
                      <a:endParaRPr lang="en-US" b="0" dirty="0">
                        <a:solidFill>
                          <a:srgbClr val="262525"/>
                        </a:solidFill>
                        <a:effectLst/>
                        <a:latin typeface="Open Sans"/>
                      </a:endParaRPr>
                    </a:p>
                    <a:p>
                      <a:pPr>
                        <a:spcBef>
                          <a:spcPts val="0"/>
                        </a:spcBef>
                        <a:spcAft>
                          <a:spcPts val="0"/>
                        </a:spcAft>
                      </a:pPr>
                      <a:r>
                        <a:rPr lang="en-US" b="0" u="sng" dirty="0">
                          <a:solidFill>
                            <a:srgbClr val="262525"/>
                          </a:solidFill>
                          <a:effectLst/>
                          <a:latin typeface="Open Sans"/>
                          <a:hlinkClick r:id="rId27"/>
                        </a:rPr>
                        <a:t>Ministry with Persons with Disabilities</a:t>
                      </a:r>
                      <a:endParaRPr lang="en-US" b="0" dirty="0">
                        <a:solidFill>
                          <a:srgbClr val="262525"/>
                        </a:solidFill>
                        <a:effectLst/>
                        <a:latin typeface="Open Sans"/>
                      </a:endParaRPr>
                    </a:p>
                    <a:p>
                      <a:pPr>
                        <a:spcBef>
                          <a:spcPts val="0"/>
                        </a:spcBef>
                        <a:spcAft>
                          <a:spcPts val="0"/>
                        </a:spcAft>
                      </a:pPr>
                      <a:r>
                        <a:rPr lang="en-US" b="0" u="sng" dirty="0">
                          <a:solidFill>
                            <a:srgbClr val="262525"/>
                          </a:solidFill>
                          <a:effectLst/>
                          <a:latin typeface="Open Sans"/>
                          <a:hlinkClick r:id="rId28"/>
                        </a:rPr>
                        <a:t>Ministry with the Deaf</a:t>
                      </a:r>
                      <a:endParaRPr lang="en-US" b="0" dirty="0">
                        <a:solidFill>
                          <a:srgbClr val="262525"/>
                        </a:solidFill>
                        <a:effectLst/>
                        <a:latin typeface="Open Sans"/>
                      </a:endParaRPr>
                    </a:p>
                    <a:p>
                      <a:pPr>
                        <a:spcBef>
                          <a:spcPts val="0"/>
                        </a:spcBef>
                        <a:spcAft>
                          <a:spcPts val="0"/>
                        </a:spcAft>
                      </a:pPr>
                      <a:r>
                        <a:rPr lang="en-US" b="0" u="sng" dirty="0">
                          <a:solidFill>
                            <a:srgbClr val="262525"/>
                          </a:solidFill>
                          <a:effectLst/>
                          <a:latin typeface="Open Sans"/>
                          <a:hlinkClick r:id="rId29"/>
                        </a:rPr>
                        <a:t>New Energies Parish Transition Project</a:t>
                      </a:r>
                      <a:endParaRPr lang="en-US" b="0" dirty="0">
                        <a:solidFill>
                          <a:srgbClr val="262525"/>
                        </a:solidFill>
                        <a:effectLst/>
                        <a:latin typeface="Open Sans"/>
                      </a:endParaRPr>
                    </a:p>
                    <a:p>
                      <a:pPr>
                        <a:spcBef>
                          <a:spcPts val="0"/>
                        </a:spcBef>
                        <a:spcAft>
                          <a:spcPts val="0"/>
                        </a:spcAft>
                      </a:pPr>
                      <a:r>
                        <a:rPr lang="en-US" b="0" u="sng" dirty="0">
                          <a:solidFill>
                            <a:srgbClr val="262525"/>
                          </a:solidFill>
                          <a:effectLst/>
                          <a:latin typeface="Open Sans"/>
                          <a:hlinkClick r:id="rId30"/>
                        </a:rPr>
                        <a:t>New Jersey Catholic</a:t>
                      </a:r>
                      <a:endParaRPr lang="en-US" b="0" dirty="0">
                        <a:solidFill>
                          <a:srgbClr val="262525"/>
                        </a:solidFill>
                        <a:effectLst/>
                        <a:latin typeface="Open Sans"/>
                      </a:endParaRPr>
                    </a:p>
                    <a:p>
                      <a:pPr>
                        <a:spcBef>
                          <a:spcPts val="0"/>
                        </a:spcBef>
                        <a:spcAft>
                          <a:spcPts val="0"/>
                        </a:spcAft>
                      </a:pPr>
                      <a:r>
                        <a:rPr lang="en-US" b="0" u="sng" dirty="0">
                          <a:solidFill>
                            <a:srgbClr val="262525"/>
                          </a:solidFill>
                          <a:effectLst/>
                          <a:latin typeface="Open Sans"/>
                          <a:hlinkClick r:id="rId31"/>
                        </a:rPr>
                        <a:t>Parish and School Business Services</a:t>
                      </a:r>
                      <a:endParaRPr lang="en-US" b="0" dirty="0">
                        <a:solidFill>
                          <a:srgbClr val="262525"/>
                        </a:solidFill>
                        <a:effectLst/>
                        <a:latin typeface="Open Sans"/>
                      </a:endParaRPr>
                    </a:p>
                    <a:p>
                      <a:pPr>
                        <a:spcBef>
                          <a:spcPts val="0"/>
                        </a:spcBef>
                        <a:spcAft>
                          <a:spcPts val="0"/>
                        </a:spcAft>
                      </a:pPr>
                      <a:r>
                        <a:rPr lang="en-US" b="0" u="sng" dirty="0">
                          <a:solidFill>
                            <a:srgbClr val="262525"/>
                          </a:solidFill>
                          <a:effectLst/>
                          <a:latin typeface="Open Sans"/>
                          <a:hlinkClick r:id="rId32"/>
                        </a:rPr>
                        <a:t>Permanent Diaconate</a:t>
                      </a:r>
                      <a:endParaRPr lang="en-US" b="0" dirty="0">
                        <a:solidFill>
                          <a:srgbClr val="262525"/>
                        </a:solidFill>
                        <a:effectLst/>
                        <a:latin typeface="Open Sans"/>
                      </a:endParaRPr>
                    </a:p>
                    <a:p>
                      <a:pPr>
                        <a:spcBef>
                          <a:spcPts val="0"/>
                        </a:spcBef>
                        <a:spcAft>
                          <a:spcPts val="0"/>
                        </a:spcAft>
                      </a:pPr>
                      <a:r>
                        <a:rPr lang="en-US" b="0" u="sng" dirty="0">
                          <a:solidFill>
                            <a:srgbClr val="262525"/>
                          </a:solidFill>
                          <a:effectLst/>
                          <a:latin typeface="Open Sans"/>
                          <a:hlinkClick r:id="rId33"/>
                        </a:rPr>
                        <a:t>Pontifical Mission </a:t>
                      </a:r>
                      <a:r>
                        <a:rPr lang="en-US" b="0" u="sng" dirty="0" err="1">
                          <a:solidFill>
                            <a:srgbClr val="262525"/>
                          </a:solidFill>
                          <a:effectLst/>
                          <a:latin typeface="Open Sans"/>
                          <a:hlinkClick r:id="rId33"/>
                        </a:rPr>
                        <a:t>Socities</a:t>
                      </a:r>
                      <a:endParaRPr lang="en-US" b="0" dirty="0">
                        <a:solidFill>
                          <a:srgbClr val="262525"/>
                        </a:solidFill>
                        <a:effectLst/>
                        <a:latin typeface="Open Sans"/>
                      </a:endParaRPr>
                    </a:p>
                    <a:p>
                      <a:pPr>
                        <a:spcBef>
                          <a:spcPts val="0"/>
                        </a:spcBef>
                        <a:spcAft>
                          <a:spcPts val="0"/>
                        </a:spcAft>
                      </a:pPr>
                      <a:r>
                        <a:rPr lang="en-US" b="0" u="sng" dirty="0">
                          <a:solidFill>
                            <a:srgbClr val="262525"/>
                          </a:solidFill>
                          <a:effectLst/>
                          <a:latin typeface="Open Sans"/>
                          <a:hlinkClick r:id="rId34"/>
                        </a:rPr>
                        <a:t>Property Management Administration</a:t>
                      </a:r>
                      <a:endParaRPr lang="en-US" b="0" dirty="0">
                        <a:solidFill>
                          <a:srgbClr val="262525"/>
                        </a:solidFill>
                        <a:effectLst/>
                        <a:latin typeface="Open Sans"/>
                      </a:endParaRPr>
                    </a:p>
                    <a:p>
                      <a:pPr>
                        <a:spcBef>
                          <a:spcPts val="0"/>
                        </a:spcBef>
                        <a:spcAft>
                          <a:spcPts val="0"/>
                        </a:spcAft>
                      </a:pPr>
                      <a:r>
                        <a:rPr lang="en-US" b="0" u="sng" dirty="0">
                          <a:solidFill>
                            <a:srgbClr val="262525"/>
                          </a:solidFill>
                          <a:effectLst/>
                          <a:latin typeface="Open Sans"/>
                          <a:hlinkClick r:id="rId35"/>
                        </a:rPr>
                        <a:t>Research and Planning</a:t>
                      </a:r>
                      <a:endParaRPr lang="en-US" b="0" dirty="0">
                        <a:solidFill>
                          <a:srgbClr val="262525"/>
                        </a:solidFill>
                        <a:effectLst/>
                        <a:latin typeface="Open Sans"/>
                      </a:endParaRPr>
                    </a:p>
                    <a:p>
                      <a:pPr>
                        <a:spcBef>
                          <a:spcPts val="0"/>
                        </a:spcBef>
                        <a:spcAft>
                          <a:spcPts val="0"/>
                        </a:spcAft>
                      </a:pPr>
                      <a:r>
                        <a:rPr lang="en-US" b="0" u="sng" dirty="0">
                          <a:solidFill>
                            <a:srgbClr val="262525"/>
                          </a:solidFill>
                          <a:effectLst/>
                          <a:latin typeface="Open Sans"/>
                          <a:hlinkClick r:id="rId36"/>
                        </a:rPr>
                        <a:t>Respect Life</a:t>
                      </a:r>
                      <a:endParaRPr lang="en-US" b="0" dirty="0">
                        <a:solidFill>
                          <a:srgbClr val="262525"/>
                        </a:solidFill>
                        <a:effectLst/>
                        <a:latin typeface="Open Sans"/>
                      </a:endParaRPr>
                    </a:p>
                    <a:p>
                      <a:pPr>
                        <a:spcBef>
                          <a:spcPts val="0"/>
                        </a:spcBef>
                        <a:spcAft>
                          <a:spcPts val="0"/>
                        </a:spcAft>
                      </a:pPr>
                      <a:r>
                        <a:rPr lang="en-US" b="0" u="sng" dirty="0">
                          <a:solidFill>
                            <a:srgbClr val="262525"/>
                          </a:solidFill>
                          <a:effectLst/>
                          <a:latin typeface="Open Sans"/>
                          <a:hlinkClick r:id="rId37"/>
                        </a:rPr>
                        <a:t>Vocations for Diocesan Priesthood</a:t>
                      </a:r>
                      <a:endParaRPr lang="en-US" b="0" dirty="0">
                        <a:solidFill>
                          <a:srgbClr val="262525"/>
                        </a:solidFill>
                        <a:effectLst/>
                        <a:latin typeface="Open Sans"/>
                      </a:endParaRPr>
                    </a:p>
                    <a:p>
                      <a:pPr>
                        <a:spcBef>
                          <a:spcPts val="0"/>
                        </a:spcBef>
                        <a:spcAft>
                          <a:spcPts val="0"/>
                        </a:spcAft>
                      </a:pPr>
                      <a:r>
                        <a:rPr lang="en-US" b="0" u="sng" dirty="0">
                          <a:solidFill>
                            <a:srgbClr val="262525"/>
                          </a:solidFill>
                          <a:effectLst/>
                          <a:latin typeface="Open Sans"/>
                          <a:hlinkClick r:id="rId38"/>
                        </a:rPr>
                        <a:t>Vocations for Religious Life</a:t>
                      </a:r>
                      <a:endParaRPr lang="en-US" b="0" dirty="0">
                        <a:solidFill>
                          <a:srgbClr val="262525"/>
                        </a:solidFill>
                        <a:effectLst/>
                        <a:latin typeface="Open Sans"/>
                      </a:endParaRPr>
                    </a:p>
                    <a:p>
                      <a:pPr>
                        <a:spcBef>
                          <a:spcPts val="0"/>
                        </a:spcBef>
                        <a:spcAft>
                          <a:spcPts val="0"/>
                        </a:spcAft>
                      </a:pPr>
                      <a:r>
                        <a:rPr lang="en-US" b="0" u="sng" dirty="0">
                          <a:solidFill>
                            <a:srgbClr val="262525"/>
                          </a:solidFill>
                          <a:effectLst/>
                          <a:latin typeface="Open Sans"/>
                          <a:hlinkClick r:id="rId39"/>
                        </a:rPr>
                        <a:t>Women's Commission</a:t>
                      </a:r>
                      <a:endParaRPr lang="en-US" b="0" dirty="0">
                        <a:solidFill>
                          <a:srgbClr val="262525"/>
                        </a:solidFill>
                        <a:effectLst/>
                        <a:latin typeface="Open Sans"/>
                      </a:endParaRPr>
                    </a:p>
                    <a:p>
                      <a:pPr>
                        <a:spcBef>
                          <a:spcPts val="0"/>
                        </a:spcBef>
                        <a:spcAft>
                          <a:spcPts val="0"/>
                        </a:spcAft>
                      </a:pPr>
                      <a:r>
                        <a:rPr lang="en-US" b="0" u="sng" dirty="0">
                          <a:solidFill>
                            <a:srgbClr val="262525"/>
                          </a:solidFill>
                          <a:effectLst/>
                          <a:latin typeface="Open Sans"/>
                          <a:hlinkClick r:id="rId40"/>
                        </a:rPr>
                        <a:t>Worship, Office of Divine</a:t>
                      </a:r>
                      <a:endParaRPr lang="en-US" b="0" dirty="0">
                        <a:solidFill>
                          <a:srgbClr val="262525"/>
                        </a:solidFill>
                        <a:effectLst/>
                        <a:latin typeface="Open Sans"/>
                      </a:endParaRPr>
                    </a:p>
                    <a:p>
                      <a:pPr>
                        <a:spcBef>
                          <a:spcPts val="0"/>
                        </a:spcBef>
                        <a:spcAft>
                          <a:spcPts val="0"/>
                        </a:spcAft>
                      </a:pPr>
                      <a:r>
                        <a:rPr lang="en-US" b="0" u="sng" dirty="0">
                          <a:solidFill>
                            <a:srgbClr val="262525"/>
                          </a:solidFill>
                          <a:effectLst/>
                          <a:latin typeface="Open Sans"/>
                          <a:hlinkClick r:id="rId41"/>
                        </a:rPr>
                        <a:t>Youth and Young Adult Ministry</a:t>
                      </a:r>
                      <a:endParaRPr lang="en-US" b="0" dirty="0">
                        <a:solidFill>
                          <a:srgbClr val="262525"/>
                        </a:solidFill>
                        <a:effectLst/>
                        <a:latin typeface="Open Sans"/>
                      </a:endParaRPr>
                    </a:p>
                  </a:txBody>
                  <a:tcPr marT="45718" marB="45718" horzOverflow="overflow">
                    <a:lnL>
                      <a:noFill/>
                    </a:lnL>
                    <a:lnR cap="flat">
                      <a:noFill/>
                    </a:lnR>
                    <a:lnT cap="flat">
                      <a:noFill/>
                    </a:lnT>
                    <a:lnB cap="flat">
                      <a:noFill/>
                    </a:lnB>
                    <a:lnTlToBr>
                      <a:noFill/>
                    </a:lnTlToBr>
                    <a:lnBlToTr>
                      <a:noFill/>
                    </a:lnBlToTr>
                    <a:noFill/>
                  </a:tcPr>
                </a:tc>
                <a:extLst>
                  <a:ext uri="{0D108BD9-81ED-4DB2-BD59-A6C34878D82A}">
                    <a16:rowId xmlns:a16="http://schemas.microsoft.com/office/drawing/2014/main" val="3321376239"/>
                  </a:ext>
                </a:extLst>
              </a:tr>
            </a:tbl>
          </a:graphicData>
        </a:graphic>
      </p:graphicFrame>
    </p:spTree>
    <p:extLst>
      <p:ext uri="{BB962C8B-B14F-4D97-AF65-F5344CB8AC3E}">
        <p14:creationId xmlns:p14="http://schemas.microsoft.com/office/powerpoint/2010/main" val="42747527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0" y="1600200"/>
            <a:ext cx="6400800" cy="4530725"/>
          </a:xfrm>
        </p:spPr>
        <p:txBody>
          <a:bodyPr>
            <a:normAutofit/>
          </a:bodyPr>
          <a:lstStyle/>
          <a:p>
            <a:pPr eaLnBrk="1" fontAlgn="auto" hangingPunct="1">
              <a:spcAft>
                <a:spcPts val="0"/>
              </a:spcAft>
              <a:buClr>
                <a:schemeClr val="tx1">
                  <a:lumMod val="50000"/>
                  <a:lumOff val="50000"/>
                </a:schemeClr>
              </a:buClr>
              <a:defRPr/>
            </a:pPr>
            <a:r>
              <a:rPr lang="en-US" sz="3200" dirty="0">
                <a:solidFill>
                  <a:schemeClr val="tx1">
                    <a:lumMod val="65000"/>
                    <a:lumOff val="35000"/>
                  </a:schemeClr>
                </a:solidFill>
              </a:rPr>
              <a:t>Models of Church</a:t>
            </a:r>
          </a:p>
          <a:p>
            <a:pPr lvl="1" eaLnBrk="1" fontAlgn="auto" hangingPunct="1">
              <a:spcAft>
                <a:spcPts val="0"/>
              </a:spcAft>
              <a:buClr>
                <a:schemeClr val="tx1">
                  <a:lumMod val="50000"/>
                  <a:lumOff val="50000"/>
                </a:schemeClr>
              </a:buClr>
              <a:defRPr/>
            </a:pPr>
            <a:r>
              <a:rPr lang="en-US" sz="3200" dirty="0">
                <a:solidFill>
                  <a:schemeClr val="tx1">
                    <a:lumMod val="65000"/>
                    <a:lumOff val="35000"/>
                  </a:schemeClr>
                </a:solidFill>
              </a:rPr>
              <a:t>Institution</a:t>
            </a:r>
          </a:p>
          <a:p>
            <a:pPr lvl="1" eaLnBrk="1" fontAlgn="auto" hangingPunct="1">
              <a:spcAft>
                <a:spcPts val="0"/>
              </a:spcAft>
              <a:buClr>
                <a:schemeClr val="tx1">
                  <a:lumMod val="50000"/>
                  <a:lumOff val="50000"/>
                </a:schemeClr>
              </a:buClr>
              <a:defRPr/>
            </a:pPr>
            <a:r>
              <a:rPr lang="en-US" sz="3200" dirty="0">
                <a:solidFill>
                  <a:schemeClr val="tx1">
                    <a:lumMod val="65000"/>
                    <a:lumOff val="35000"/>
                  </a:schemeClr>
                </a:solidFill>
              </a:rPr>
              <a:t>Mystical Communion</a:t>
            </a:r>
          </a:p>
          <a:p>
            <a:pPr lvl="1" eaLnBrk="1" fontAlgn="auto" hangingPunct="1">
              <a:spcAft>
                <a:spcPts val="0"/>
              </a:spcAft>
              <a:buClr>
                <a:schemeClr val="tx1">
                  <a:lumMod val="50000"/>
                  <a:lumOff val="50000"/>
                </a:schemeClr>
              </a:buClr>
              <a:defRPr/>
            </a:pPr>
            <a:r>
              <a:rPr lang="en-US" sz="3200" dirty="0">
                <a:solidFill>
                  <a:schemeClr val="tx1">
                    <a:lumMod val="65000"/>
                    <a:lumOff val="35000"/>
                  </a:schemeClr>
                </a:solidFill>
              </a:rPr>
              <a:t>Sacrament</a:t>
            </a:r>
          </a:p>
          <a:p>
            <a:pPr lvl="1" eaLnBrk="1" fontAlgn="auto" hangingPunct="1">
              <a:spcAft>
                <a:spcPts val="0"/>
              </a:spcAft>
              <a:buClr>
                <a:schemeClr val="tx1">
                  <a:lumMod val="50000"/>
                  <a:lumOff val="50000"/>
                </a:schemeClr>
              </a:buClr>
              <a:defRPr/>
            </a:pPr>
            <a:r>
              <a:rPr lang="en-US" sz="3200" dirty="0">
                <a:solidFill>
                  <a:schemeClr val="tx1">
                    <a:lumMod val="65000"/>
                    <a:lumOff val="35000"/>
                  </a:schemeClr>
                </a:solidFill>
              </a:rPr>
              <a:t>Herald</a:t>
            </a:r>
          </a:p>
          <a:p>
            <a:pPr lvl="1" eaLnBrk="1" fontAlgn="auto" hangingPunct="1">
              <a:spcAft>
                <a:spcPts val="0"/>
              </a:spcAft>
              <a:buClr>
                <a:schemeClr val="tx1">
                  <a:lumMod val="50000"/>
                  <a:lumOff val="50000"/>
                </a:schemeClr>
              </a:buClr>
              <a:defRPr/>
            </a:pPr>
            <a:r>
              <a:rPr lang="en-US" sz="3200" dirty="0">
                <a:solidFill>
                  <a:schemeClr val="tx1">
                    <a:lumMod val="65000"/>
                    <a:lumOff val="35000"/>
                  </a:schemeClr>
                </a:solidFill>
              </a:rPr>
              <a:t>Servant </a:t>
            </a:r>
          </a:p>
        </p:txBody>
      </p:sp>
      <p:sp>
        <p:nvSpPr>
          <p:cNvPr id="2" name="Title 1"/>
          <p:cNvSpPr>
            <a:spLocks noGrp="1"/>
          </p:cNvSpPr>
          <p:nvPr>
            <p:ph type="title"/>
          </p:nvPr>
        </p:nvSpPr>
        <p:spPr/>
        <p:txBody>
          <a:bodyPr/>
          <a:lstStyle/>
          <a:p>
            <a:r>
              <a:rPr lang="en-US" sz="3600" dirty="0"/>
              <a:t>Avery Cardinal Dulles, S.J.</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4" name="Picture 6" descr="Pope at distanc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10150" y="2586465"/>
            <a:ext cx="2438400" cy="16295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25" name="Rectangle 4"/>
          <p:cNvSpPr>
            <a:spLocks noChangeArrowheads="1"/>
          </p:cNvSpPr>
          <p:nvPr/>
        </p:nvSpPr>
        <p:spPr bwMode="auto">
          <a:xfrm rot="16200000">
            <a:off x="-2295019" y="3078054"/>
            <a:ext cx="523637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ts val="1500"/>
              </a:spcBef>
              <a:buClr>
                <a:srgbClr val="7F7F7F"/>
              </a:buClr>
              <a:buSzPct val="80000"/>
              <a:buFont typeface="Wingdings" panose="05000000000000000000" pitchFamily="2" charset="2"/>
              <a:buChar char=""/>
              <a:defRPr sz="2000">
                <a:solidFill>
                  <a:srgbClr val="595959"/>
                </a:solidFill>
                <a:latin typeface="Bookman Old Style" panose="02050604050505020204" pitchFamily="18" charset="0"/>
              </a:defRPr>
            </a:lvl1pPr>
            <a:lvl2pPr marL="742950" indent="-285750">
              <a:spcBef>
                <a:spcPts val="1500"/>
              </a:spcBef>
              <a:buClr>
                <a:srgbClr val="7F7F7F"/>
              </a:buClr>
              <a:buSzPct val="100000"/>
              <a:buFont typeface="Wingdings" panose="05000000000000000000" pitchFamily="2" charset="2"/>
              <a:buChar char=""/>
              <a:defRPr>
                <a:solidFill>
                  <a:srgbClr val="595959"/>
                </a:solidFill>
                <a:latin typeface="Bookman Old Style" panose="02050604050505020204" pitchFamily="18" charset="0"/>
              </a:defRPr>
            </a:lvl2pPr>
            <a:lvl3pPr marL="1143000" indent="-228600">
              <a:spcBef>
                <a:spcPts val="1500"/>
              </a:spcBef>
              <a:buClr>
                <a:srgbClr val="7F7F7F"/>
              </a:buClr>
              <a:buSzPct val="80000"/>
              <a:buFont typeface="Wingdings" panose="05000000000000000000" pitchFamily="2" charset="2"/>
              <a:buChar char=""/>
              <a:defRPr>
                <a:solidFill>
                  <a:srgbClr val="595959"/>
                </a:solidFill>
                <a:latin typeface="Bookman Old Style" panose="02050604050505020204" pitchFamily="18" charset="0"/>
              </a:defRPr>
            </a:lvl3pPr>
            <a:lvl4pPr marL="1600200" indent="-228600">
              <a:spcBef>
                <a:spcPts val="1500"/>
              </a:spcBef>
              <a:buClr>
                <a:srgbClr val="7F7F7F"/>
              </a:buClr>
              <a:buSzPct val="100000"/>
              <a:buFont typeface="Wingdings" panose="05000000000000000000" pitchFamily="2" charset="2"/>
              <a:buChar char=""/>
              <a:defRPr>
                <a:solidFill>
                  <a:srgbClr val="595959"/>
                </a:solidFill>
                <a:latin typeface="Bookman Old Style" panose="02050604050505020204" pitchFamily="18" charset="0"/>
              </a:defRPr>
            </a:lvl4pPr>
            <a:lvl5pPr marL="2057400" indent="-228600">
              <a:spcBef>
                <a:spcPts val="1500"/>
              </a:spcBef>
              <a:buClr>
                <a:srgbClr val="7F7F7F"/>
              </a:buClr>
              <a:buSzPct val="80000"/>
              <a:buFont typeface="Wingdings" panose="05000000000000000000" pitchFamily="2" charset="2"/>
              <a:buChar char=""/>
              <a:defRPr>
                <a:solidFill>
                  <a:srgbClr val="595959"/>
                </a:solidFill>
                <a:latin typeface="Bookman Old Style" panose="02050604050505020204" pitchFamily="18" charset="0"/>
              </a:defRPr>
            </a:lvl5pPr>
            <a:lvl6pPr marL="2514600" indent="-228600" eaLnBrk="0" fontAlgn="base" hangingPunct="0">
              <a:spcBef>
                <a:spcPts val="1500"/>
              </a:spcBef>
              <a:spcAft>
                <a:spcPct val="0"/>
              </a:spcAft>
              <a:buClr>
                <a:srgbClr val="7F7F7F"/>
              </a:buClr>
              <a:buSzPct val="80000"/>
              <a:buFont typeface="Wingdings" panose="05000000000000000000" pitchFamily="2" charset="2"/>
              <a:buChar char=""/>
              <a:defRPr>
                <a:solidFill>
                  <a:srgbClr val="595959"/>
                </a:solidFill>
                <a:latin typeface="Bookman Old Style" panose="02050604050505020204" pitchFamily="18" charset="0"/>
              </a:defRPr>
            </a:lvl6pPr>
            <a:lvl7pPr marL="2971800" indent="-228600" eaLnBrk="0" fontAlgn="base" hangingPunct="0">
              <a:spcBef>
                <a:spcPts val="1500"/>
              </a:spcBef>
              <a:spcAft>
                <a:spcPct val="0"/>
              </a:spcAft>
              <a:buClr>
                <a:srgbClr val="7F7F7F"/>
              </a:buClr>
              <a:buSzPct val="80000"/>
              <a:buFont typeface="Wingdings" panose="05000000000000000000" pitchFamily="2" charset="2"/>
              <a:buChar char=""/>
              <a:defRPr>
                <a:solidFill>
                  <a:srgbClr val="595959"/>
                </a:solidFill>
                <a:latin typeface="Bookman Old Style" panose="02050604050505020204" pitchFamily="18" charset="0"/>
              </a:defRPr>
            </a:lvl7pPr>
            <a:lvl8pPr marL="3429000" indent="-228600" eaLnBrk="0" fontAlgn="base" hangingPunct="0">
              <a:spcBef>
                <a:spcPts val="1500"/>
              </a:spcBef>
              <a:spcAft>
                <a:spcPct val="0"/>
              </a:spcAft>
              <a:buClr>
                <a:srgbClr val="7F7F7F"/>
              </a:buClr>
              <a:buSzPct val="80000"/>
              <a:buFont typeface="Wingdings" panose="05000000000000000000" pitchFamily="2" charset="2"/>
              <a:buChar char=""/>
              <a:defRPr>
                <a:solidFill>
                  <a:srgbClr val="595959"/>
                </a:solidFill>
                <a:latin typeface="Bookman Old Style" panose="02050604050505020204" pitchFamily="18" charset="0"/>
              </a:defRPr>
            </a:lvl8pPr>
            <a:lvl9pPr marL="3886200" indent="-228600" eaLnBrk="0" fontAlgn="base" hangingPunct="0">
              <a:spcBef>
                <a:spcPts val="1500"/>
              </a:spcBef>
              <a:spcAft>
                <a:spcPct val="0"/>
              </a:spcAft>
              <a:buClr>
                <a:srgbClr val="7F7F7F"/>
              </a:buClr>
              <a:buSzPct val="80000"/>
              <a:buFont typeface="Wingdings" panose="05000000000000000000" pitchFamily="2" charset="2"/>
              <a:buChar char=""/>
              <a:defRPr>
                <a:solidFill>
                  <a:srgbClr val="595959"/>
                </a:solidFill>
                <a:latin typeface="Bookman Old Style" panose="02050604050505020204" pitchFamily="18" charset="0"/>
              </a:defRPr>
            </a:lvl9pPr>
          </a:lstStyle>
          <a:p>
            <a:pPr eaLnBrk="1" hangingPunct="1">
              <a:spcBef>
                <a:spcPct val="0"/>
              </a:spcBef>
              <a:buClrTx/>
              <a:buSzTx/>
              <a:buFontTx/>
              <a:buNone/>
            </a:pPr>
            <a:r>
              <a:rPr lang="en-US" altLang="en-US" sz="3600" dirty="0">
                <a:solidFill>
                  <a:schemeClr val="tx1"/>
                </a:solidFill>
              </a:rPr>
              <a:t>Church as Institution</a:t>
            </a:r>
          </a:p>
        </p:txBody>
      </p:sp>
      <p:sp>
        <p:nvSpPr>
          <p:cNvPr id="6" name="Rectangle 4"/>
          <p:cNvSpPr>
            <a:spLocks noGrp="1" noChangeArrowheads="1"/>
          </p:cNvSpPr>
          <p:nvPr>
            <p:ph type="subTitle" idx="1"/>
          </p:nvPr>
        </p:nvSpPr>
        <p:spPr bwMode="auto">
          <a:xfrm>
            <a:off x="1066800" y="4724400"/>
            <a:ext cx="70104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ts val="1500"/>
              </a:spcBef>
              <a:buClr>
                <a:srgbClr val="7F7F7F"/>
              </a:buClr>
              <a:buSzPct val="80000"/>
              <a:buFont typeface="Wingdings" panose="05000000000000000000" pitchFamily="2" charset="2"/>
              <a:buChar char=""/>
              <a:defRPr sz="2000">
                <a:solidFill>
                  <a:srgbClr val="595959"/>
                </a:solidFill>
                <a:latin typeface="Bookman Old Style" panose="02050604050505020204" pitchFamily="18" charset="0"/>
              </a:defRPr>
            </a:lvl1pPr>
            <a:lvl2pPr marL="742950" indent="-285750">
              <a:spcBef>
                <a:spcPts val="1500"/>
              </a:spcBef>
              <a:buClr>
                <a:srgbClr val="7F7F7F"/>
              </a:buClr>
              <a:buSzPct val="100000"/>
              <a:buFont typeface="Wingdings" panose="05000000000000000000" pitchFamily="2" charset="2"/>
              <a:buChar char=""/>
              <a:defRPr>
                <a:solidFill>
                  <a:srgbClr val="595959"/>
                </a:solidFill>
                <a:latin typeface="Bookman Old Style" panose="02050604050505020204" pitchFamily="18" charset="0"/>
              </a:defRPr>
            </a:lvl2pPr>
            <a:lvl3pPr marL="1143000" indent="-228600">
              <a:spcBef>
                <a:spcPts val="1500"/>
              </a:spcBef>
              <a:buClr>
                <a:srgbClr val="7F7F7F"/>
              </a:buClr>
              <a:buSzPct val="80000"/>
              <a:buFont typeface="Wingdings" panose="05000000000000000000" pitchFamily="2" charset="2"/>
              <a:buChar char=""/>
              <a:defRPr>
                <a:solidFill>
                  <a:srgbClr val="595959"/>
                </a:solidFill>
                <a:latin typeface="Bookman Old Style" panose="02050604050505020204" pitchFamily="18" charset="0"/>
              </a:defRPr>
            </a:lvl3pPr>
            <a:lvl4pPr marL="1600200" indent="-228600">
              <a:spcBef>
                <a:spcPts val="1500"/>
              </a:spcBef>
              <a:buClr>
                <a:srgbClr val="7F7F7F"/>
              </a:buClr>
              <a:buSzPct val="100000"/>
              <a:buFont typeface="Wingdings" panose="05000000000000000000" pitchFamily="2" charset="2"/>
              <a:buChar char=""/>
              <a:defRPr>
                <a:solidFill>
                  <a:srgbClr val="595959"/>
                </a:solidFill>
                <a:latin typeface="Bookman Old Style" panose="02050604050505020204" pitchFamily="18" charset="0"/>
              </a:defRPr>
            </a:lvl4pPr>
            <a:lvl5pPr marL="2057400" indent="-228600">
              <a:spcBef>
                <a:spcPts val="1500"/>
              </a:spcBef>
              <a:buClr>
                <a:srgbClr val="7F7F7F"/>
              </a:buClr>
              <a:buSzPct val="80000"/>
              <a:buFont typeface="Wingdings" panose="05000000000000000000" pitchFamily="2" charset="2"/>
              <a:buChar char=""/>
              <a:defRPr>
                <a:solidFill>
                  <a:srgbClr val="595959"/>
                </a:solidFill>
                <a:latin typeface="Bookman Old Style" panose="02050604050505020204" pitchFamily="18" charset="0"/>
              </a:defRPr>
            </a:lvl5pPr>
            <a:lvl6pPr marL="2514600" indent="-228600" eaLnBrk="0" fontAlgn="base" hangingPunct="0">
              <a:spcBef>
                <a:spcPts val="1500"/>
              </a:spcBef>
              <a:spcAft>
                <a:spcPct val="0"/>
              </a:spcAft>
              <a:buClr>
                <a:srgbClr val="7F7F7F"/>
              </a:buClr>
              <a:buSzPct val="80000"/>
              <a:buFont typeface="Wingdings" panose="05000000000000000000" pitchFamily="2" charset="2"/>
              <a:buChar char=""/>
              <a:defRPr>
                <a:solidFill>
                  <a:srgbClr val="595959"/>
                </a:solidFill>
                <a:latin typeface="Bookman Old Style" panose="02050604050505020204" pitchFamily="18" charset="0"/>
              </a:defRPr>
            </a:lvl6pPr>
            <a:lvl7pPr marL="2971800" indent="-228600" eaLnBrk="0" fontAlgn="base" hangingPunct="0">
              <a:spcBef>
                <a:spcPts val="1500"/>
              </a:spcBef>
              <a:spcAft>
                <a:spcPct val="0"/>
              </a:spcAft>
              <a:buClr>
                <a:srgbClr val="7F7F7F"/>
              </a:buClr>
              <a:buSzPct val="80000"/>
              <a:buFont typeface="Wingdings" panose="05000000000000000000" pitchFamily="2" charset="2"/>
              <a:buChar char=""/>
              <a:defRPr>
                <a:solidFill>
                  <a:srgbClr val="595959"/>
                </a:solidFill>
                <a:latin typeface="Bookman Old Style" panose="02050604050505020204" pitchFamily="18" charset="0"/>
              </a:defRPr>
            </a:lvl7pPr>
            <a:lvl8pPr marL="3429000" indent="-228600" eaLnBrk="0" fontAlgn="base" hangingPunct="0">
              <a:spcBef>
                <a:spcPts val="1500"/>
              </a:spcBef>
              <a:spcAft>
                <a:spcPct val="0"/>
              </a:spcAft>
              <a:buClr>
                <a:srgbClr val="7F7F7F"/>
              </a:buClr>
              <a:buSzPct val="80000"/>
              <a:buFont typeface="Wingdings" panose="05000000000000000000" pitchFamily="2" charset="2"/>
              <a:buChar char=""/>
              <a:defRPr>
                <a:solidFill>
                  <a:srgbClr val="595959"/>
                </a:solidFill>
                <a:latin typeface="Bookman Old Style" panose="02050604050505020204" pitchFamily="18" charset="0"/>
              </a:defRPr>
            </a:lvl8pPr>
            <a:lvl9pPr marL="3886200" indent="-228600" eaLnBrk="0" fontAlgn="base" hangingPunct="0">
              <a:spcBef>
                <a:spcPts val="1500"/>
              </a:spcBef>
              <a:spcAft>
                <a:spcPct val="0"/>
              </a:spcAft>
              <a:buClr>
                <a:srgbClr val="7F7F7F"/>
              </a:buClr>
              <a:buSzPct val="80000"/>
              <a:buFont typeface="Wingdings" panose="05000000000000000000" pitchFamily="2" charset="2"/>
              <a:buChar char=""/>
              <a:defRPr>
                <a:solidFill>
                  <a:srgbClr val="595959"/>
                </a:solidFill>
                <a:latin typeface="Bookman Old Style" panose="02050604050505020204" pitchFamily="18" charset="0"/>
              </a:defRPr>
            </a:lvl9pPr>
          </a:lstStyle>
          <a:p>
            <a:pPr eaLnBrk="1" hangingPunct="1">
              <a:spcBef>
                <a:spcPct val="0"/>
              </a:spcBef>
              <a:buClrTx/>
              <a:buSzTx/>
              <a:buFontTx/>
              <a:buNone/>
            </a:pPr>
            <a:r>
              <a:rPr lang="en-US" altLang="en-US" sz="2400" dirty="0">
                <a:solidFill>
                  <a:schemeClr val="tx1"/>
                </a:solidFill>
                <a:hlinkClick r:id="rId4"/>
              </a:rPr>
              <a:t>http://www.vatican.va/phome_en.htm</a:t>
            </a:r>
            <a:endParaRPr lang="en-US" altLang="en-US" sz="2400" dirty="0">
              <a:solidFill>
                <a:schemeClr val="tx1"/>
              </a:solidFill>
            </a:endParaRPr>
          </a:p>
        </p:txBody>
      </p:sp>
      <p:pic>
        <p:nvPicPr>
          <p:cNvPr id="30727" name="Picture 7" descr="Image result for st peters basilica"/>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76400" y="2025023"/>
            <a:ext cx="3333750" cy="2662934"/>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2813091310"/>
              </p:ext>
            </p:extLst>
          </p:nvPr>
        </p:nvGraphicFramePr>
        <p:xfrm>
          <a:off x="1524000" y="1143000"/>
          <a:ext cx="6705600" cy="4572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51" name="Text Box 27"/>
          <p:cNvSpPr txBox="1">
            <a:spLocks noChangeArrowheads="1"/>
          </p:cNvSpPr>
          <p:nvPr/>
        </p:nvSpPr>
        <p:spPr bwMode="auto">
          <a:xfrm>
            <a:off x="685800" y="381000"/>
            <a:ext cx="1600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500"/>
              </a:spcBef>
              <a:buClr>
                <a:srgbClr val="7F7F7F"/>
              </a:buClr>
              <a:buSzPct val="80000"/>
              <a:buFont typeface="Wingdings" panose="05000000000000000000" pitchFamily="2" charset="2"/>
              <a:buChar char=""/>
              <a:defRPr sz="2000">
                <a:solidFill>
                  <a:srgbClr val="595959"/>
                </a:solidFill>
                <a:latin typeface="Bookman Old Style" panose="02050604050505020204" pitchFamily="18" charset="0"/>
              </a:defRPr>
            </a:lvl1pPr>
            <a:lvl2pPr marL="742950" indent="-285750">
              <a:spcBef>
                <a:spcPts val="1500"/>
              </a:spcBef>
              <a:buClr>
                <a:srgbClr val="7F7F7F"/>
              </a:buClr>
              <a:buSzPct val="100000"/>
              <a:buFont typeface="Wingdings" panose="05000000000000000000" pitchFamily="2" charset="2"/>
              <a:buChar char=""/>
              <a:defRPr>
                <a:solidFill>
                  <a:srgbClr val="595959"/>
                </a:solidFill>
                <a:latin typeface="Bookman Old Style" panose="02050604050505020204" pitchFamily="18" charset="0"/>
              </a:defRPr>
            </a:lvl2pPr>
            <a:lvl3pPr marL="1143000" indent="-228600">
              <a:spcBef>
                <a:spcPts val="1500"/>
              </a:spcBef>
              <a:buClr>
                <a:srgbClr val="7F7F7F"/>
              </a:buClr>
              <a:buSzPct val="80000"/>
              <a:buFont typeface="Wingdings" panose="05000000000000000000" pitchFamily="2" charset="2"/>
              <a:buChar char=""/>
              <a:defRPr>
                <a:solidFill>
                  <a:srgbClr val="595959"/>
                </a:solidFill>
                <a:latin typeface="Bookman Old Style" panose="02050604050505020204" pitchFamily="18" charset="0"/>
              </a:defRPr>
            </a:lvl3pPr>
            <a:lvl4pPr marL="1600200" indent="-228600">
              <a:spcBef>
                <a:spcPts val="1500"/>
              </a:spcBef>
              <a:buClr>
                <a:srgbClr val="7F7F7F"/>
              </a:buClr>
              <a:buSzPct val="100000"/>
              <a:buFont typeface="Wingdings" panose="05000000000000000000" pitchFamily="2" charset="2"/>
              <a:buChar char=""/>
              <a:defRPr>
                <a:solidFill>
                  <a:srgbClr val="595959"/>
                </a:solidFill>
                <a:latin typeface="Bookman Old Style" panose="02050604050505020204" pitchFamily="18" charset="0"/>
              </a:defRPr>
            </a:lvl4pPr>
            <a:lvl5pPr marL="2057400" indent="-228600">
              <a:spcBef>
                <a:spcPts val="1500"/>
              </a:spcBef>
              <a:buClr>
                <a:srgbClr val="7F7F7F"/>
              </a:buClr>
              <a:buSzPct val="80000"/>
              <a:buFont typeface="Wingdings" panose="05000000000000000000" pitchFamily="2" charset="2"/>
              <a:buChar char=""/>
              <a:defRPr>
                <a:solidFill>
                  <a:srgbClr val="595959"/>
                </a:solidFill>
                <a:latin typeface="Bookman Old Style" panose="02050604050505020204" pitchFamily="18" charset="0"/>
              </a:defRPr>
            </a:lvl5pPr>
            <a:lvl6pPr marL="2514600" indent="-228600" eaLnBrk="0" fontAlgn="base" hangingPunct="0">
              <a:spcBef>
                <a:spcPts val="1500"/>
              </a:spcBef>
              <a:spcAft>
                <a:spcPct val="0"/>
              </a:spcAft>
              <a:buClr>
                <a:srgbClr val="7F7F7F"/>
              </a:buClr>
              <a:buSzPct val="80000"/>
              <a:buFont typeface="Wingdings" panose="05000000000000000000" pitchFamily="2" charset="2"/>
              <a:buChar char=""/>
              <a:defRPr>
                <a:solidFill>
                  <a:srgbClr val="595959"/>
                </a:solidFill>
                <a:latin typeface="Bookman Old Style" panose="02050604050505020204" pitchFamily="18" charset="0"/>
              </a:defRPr>
            </a:lvl6pPr>
            <a:lvl7pPr marL="2971800" indent="-228600" eaLnBrk="0" fontAlgn="base" hangingPunct="0">
              <a:spcBef>
                <a:spcPts val="1500"/>
              </a:spcBef>
              <a:spcAft>
                <a:spcPct val="0"/>
              </a:spcAft>
              <a:buClr>
                <a:srgbClr val="7F7F7F"/>
              </a:buClr>
              <a:buSzPct val="80000"/>
              <a:buFont typeface="Wingdings" panose="05000000000000000000" pitchFamily="2" charset="2"/>
              <a:buChar char=""/>
              <a:defRPr>
                <a:solidFill>
                  <a:srgbClr val="595959"/>
                </a:solidFill>
                <a:latin typeface="Bookman Old Style" panose="02050604050505020204" pitchFamily="18" charset="0"/>
              </a:defRPr>
            </a:lvl7pPr>
            <a:lvl8pPr marL="3429000" indent="-228600" eaLnBrk="0" fontAlgn="base" hangingPunct="0">
              <a:spcBef>
                <a:spcPts val="1500"/>
              </a:spcBef>
              <a:spcAft>
                <a:spcPct val="0"/>
              </a:spcAft>
              <a:buClr>
                <a:srgbClr val="7F7F7F"/>
              </a:buClr>
              <a:buSzPct val="80000"/>
              <a:buFont typeface="Wingdings" panose="05000000000000000000" pitchFamily="2" charset="2"/>
              <a:buChar char=""/>
              <a:defRPr>
                <a:solidFill>
                  <a:srgbClr val="595959"/>
                </a:solidFill>
                <a:latin typeface="Bookman Old Style" panose="02050604050505020204" pitchFamily="18" charset="0"/>
              </a:defRPr>
            </a:lvl8pPr>
            <a:lvl9pPr marL="3886200" indent="-228600" eaLnBrk="0" fontAlgn="base" hangingPunct="0">
              <a:spcBef>
                <a:spcPts val="1500"/>
              </a:spcBef>
              <a:spcAft>
                <a:spcPct val="0"/>
              </a:spcAft>
              <a:buClr>
                <a:srgbClr val="7F7F7F"/>
              </a:buClr>
              <a:buSzPct val="80000"/>
              <a:buFont typeface="Wingdings" panose="05000000000000000000" pitchFamily="2" charset="2"/>
              <a:buChar char=""/>
              <a:defRPr>
                <a:solidFill>
                  <a:srgbClr val="595959"/>
                </a:solidFill>
                <a:latin typeface="Bookman Old Style" panose="02050604050505020204" pitchFamily="18" charset="0"/>
              </a:defRPr>
            </a:lvl9pPr>
          </a:lstStyle>
          <a:p>
            <a:pPr>
              <a:spcBef>
                <a:spcPct val="0"/>
              </a:spcBef>
              <a:buClrTx/>
              <a:buSzTx/>
              <a:buFontTx/>
              <a:buNone/>
            </a:pPr>
            <a:endParaRPr lang="en-US" altLang="en-US" sz="1800">
              <a:solidFill>
                <a:schemeClr val="tx1"/>
              </a:solidFill>
              <a:latin typeface="Tahoma" panose="020B0604030504040204" pitchFamily="34" charset="0"/>
            </a:endParaRPr>
          </a:p>
        </p:txBody>
      </p:sp>
      <p:sp>
        <p:nvSpPr>
          <p:cNvPr id="1052" name="Text Box 28"/>
          <p:cNvSpPr txBox="1">
            <a:spLocks noChangeArrowheads="1"/>
          </p:cNvSpPr>
          <p:nvPr/>
        </p:nvSpPr>
        <p:spPr bwMode="auto">
          <a:xfrm>
            <a:off x="3124200" y="503583"/>
            <a:ext cx="35052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500"/>
              </a:spcBef>
              <a:buClr>
                <a:srgbClr val="7F7F7F"/>
              </a:buClr>
              <a:buSzPct val="80000"/>
              <a:buFont typeface="Wingdings" panose="05000000000000000000" pitchFamily="2" charset="2"/>
              <a:buChar char=""/>
              <a:defRPr sz="2000">
                <a:solidFill>
                  <a:srgbClr val="595959"/>
                </a:solidFill>
                <a:latin typeface="Bookman Old Style" panose="02050604050505020204" pitchFamily="18" charset="0"/>
              </a:defRPr>
            </a:lvl1pPr>
            <a:lvl2pPr marL="742950" indent="-285750">
              <a:spcBef>
                <a:spcPts val="1500"/>
              </a:spcBef>
              <a:buClr>
                <a:srgbClr val="7F7F7F"/>
              </a:buClr>
              <a:buSzPct val="100000"/>
              <a:buFont typeface="Wingdings" panose="05000000000000000000" pitchFamily="2" charset="2"/>
              <a:buChar char=""/>
              <a:defRPr>
                <a:solidFill>
                  <a:srgbClr val="595959"/>
                </a:solidFill>
                <a:latin typeface="Bookman Old Style" panose="02050604050505020204" pitchFamily="18" charset="0"/>
              </a:defRPr>
            </a:lvl2pPr>
            <a:lvl3pPr marL="1143000" indent="-228600">
              <a:spcBef>
                <a:spcPts val="1500"/>
              </a:spcBef>
              <a:buClr>
                <a:srgbClr val="7F7F7F"/>
              </a:buClr>
              <a:buSzPct val="80000"/>
              <a:buFont typeface="Wingdings" panose="05000000000000000000" pitchFamily="2" charset="2"/>
              <a:buChar char=""/>
              <a:defRPr>
                <a:solidFill>
                  <a:srgbClr val="595959"/>
                </a:solidFill>
                <a:latin typeface="Bookman Old Style" panose="02050604050505020204" pitchFamily="18" charset="0"/>
              </a:defRPr>
            </a:lvl3pPr>
            <a:lvl4pPr marL="1600200" indent="-228600">
              <a:spcBef>
                <a:spcPts val="1500"/>
              </a:spcBef>
              <a:buClr>
                <a:srgbClr val="7F7F7F"/>
              </a:buClr>
              <a:buSzPct val="100000"/>
              <a:buFont typeface="Wingdings" panose="05000000000000000000" pitchFamily="2" charset="2"/>
              <a:buChar char=""/>
              <a:defRPr>
                <a:solidFill>
                  <a:srgbClr val="595959"/>
                </a:solidFill>
                <a:latin typeface="Bookman Old Style" panose="02050604050505020204" pitchFamily="18" charset="0"/>
              </a:defRPr>
            </a:lvl4pPr>
            <a:lvl5pPr marL="2057400" indent="-228600">
              <a:spcBef>
                <a:spcPts val="1500"/>
              </a:spcBef>
              <a:buClr>
                <a:srgbClr val="7F7F7F"/>
              </a:buClr>
              <a:buSzPct val="80000"/>
              <a:buFont typeface="Wingdings" panose="05000000000000000000" pitchFamily="2" charset="2"/>
              <a:buChar char=""/>
              <a:defRPr>
                <a:solidFill>
                  <a:srgbClr val="595959"/>
                </a:solidFill>
                <a:latin typeface="Bookman Old Style" panose="02050604050505020204" pitchFamily="18" charset="0"/>
              </a:defRPr>
            </a:lvl5pPr>
            <a:lvl6pPr marL="2514600" indent="-228600" eaLnBrk="0" fontAlgn="base" hangingPunct="0">
              <a:spcBef>
                <a:spcPts val="1500"/>
              </a:spcBef>
              <a:spcAft>
                <a:spcPct val="0"/>
              </a:spcAft>
              <a:buClr>
                <a:srgbClr val="7F7F7F"/>
              </a:buClr>
              <a:buSzPct val="80000"/>
              <a:buFont typeface="Wingdings" panose="05000000000000000000" pitchFamily="2" charset="2"/>
              <a:buChar char=""/>
              <a:defRPr>
                <a:solidFill>
                  <a:srgbClr val="595959"/>
                </a:solidFill>
                <a:latin typeface="Bookman Old Style" panose="02050604050505020204" pitchFamily="18" charset="0"/>
              </a:defRPr>
            </a:lvl6pPr>
            <a:lvl7pPr marL="2971800" indent="-228600" eaLnBrk="0" fontAlgn="base" hangingPunct="0">
              <a:spcBef>
                <a:spcPts val="1500"/>
              </a:spcBef>
              <a:spcAft>
                <a:spcPct val="0"/>
              </a:spcAft>
              <a:buClr>
                <a:srgbClr val="7F7F7F"/>
              </a:buClr>
              <a:buSzPct val="80000"/>
              <a:buFont typeface="Wingdings" panose="05000000000000000000" pitchFamily="2" charset="2"/>
              <a:buChar char=""/>
              <a:defRPr>
                <a:solidFill>
                  <a:srgbClr val="595959"/>
                </a:solidFill>
                <a:latin typeface="Bookman Old Style" panose="02050604050505020204" pitchFamily="18" charset="0"/>
              </a:defRPr>
            </a:lvl7pPr>
            <a:lvl8pPr marL="3429000" indent="-228600" eaLnBrk="0" fontAlgn="base" hangingPunct="0">
              <a:spcBef>
                <a:spcPts val="1500"/>
              </a:spcBef>
              <a:spcAft>
                <a:spcPct val="0"/>
              </a:spcAft>
              <a:buClr>
                <a:srgbClr val="7F7F7F"/>
              </a:buClr>
              <a:buSzPct val="80000"/>
              <a:buFont typeface="Wingdings" panose="05000000000000000000" pitchFamily="2" charset="2"/>
              <a:buChar char=""/>
              <a:defRPr>
                <a:solidFill>
                  <a:srgbClr val="595959"/>
                </a:solidFill>
                <a:latin typeface="Bookman Old Style" panose="02050604050505020204" pitchFamily="18" charset="0"/>
              </a:defRPr>
            </a:lvl8pPr>
            <a:lvl9pPr marL="3886200" indent="-228600" eaLnBrk="0" fontAlgn="base" hangingPunct="0">
              <a:spcBef>
                <a:spcPts val="1500"/>
              </a:spcBef>
              <a:spcAft>
                <a:spcPct val="0"/>
              </a:spcAft>
              <a:buClr>
                <a:srgbClr val="7F7F7F"/>
              </a:buClr>
              <a:buSzPct val="80000"/>
              <a:buFont typeface="Wingdings" panose="05000000000000000000" pitchFamily="2" charset="2"/>
              <a:buChar char=""/>
              <a:defRPr>
                <a:solidFill>
                  <a:srgbClr val="595959"/>
                </a:solidFill>
                <a:latin typeface="Bookman Old Style" panose="02050604050505020204" pitchFamily="18" charset="0"/>
              </a:defRPr>
            </a:lvl9pPr>
          </a:lstStyle>
          <a:p>
            <a:pPr>
              <a:spcBef>
                <a:spcPct val="0"/>
              </a:spcBef>
              <a:buClrTx/>
              <a:buSzTx/>
              <a:buFontTx/>
              <a:buNone/>
            </a:pPr>
            <a:r>
              <a:rPr lang="en-US" altLang="en-US" sz="2800" dirty="0">
                <a:solidFill>
                  <a:schemeClr val="tx1"/>
                </a:solidFill>
                <a:latin typeface="Bodoni MT Black" panose="02070A03080606020203" pitchFamily="18" charset="0"/>
              </a:rPr>
              <a:t>The Vatican Curia</a:t>
            </a:r>
          </a:p>
        </p:txBody>
      </p:sp>
      <p:sp>
        <p:nvSpPr>
          <p:cNvPr id="1053" name="Rectangle 4"/>
          <p:cNvSpPr>
            <a:spLocks noChangeArrowheads="1"/>
          </p:cNvSpPr>
          <p:nvPr/>
        </p:nvSpPr>
        <p:spPr bwMode="auto">
          <a:xfrm>
            <a:off x="838200" y="5867400"/>
            <a:ext cx="39544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1500"/>
              </a:spcBef>
              <a:buClr>
                <a:srgbClr val="7F7F7F"/>
              </a:buClr>
              <a:buSzPct val="80000"/>
              <a:buFont typeface="Wingdings" panose="05000000000000000000" pitchFamily="2" charset="2"/>
              <a:buChar char=""/>
              <a:defRPr sz="2000">
                <a:solidFill>
                  <a:srgbClr val="595959"/>
                </a:solidFill>
                <a:latin typeface="Bookman Old Style" panose="02050604050505020204" pitchFamily="18" charset="0"/>
              </a:defRPr>
            </a:lvl1pPr>
            <a:lvl2pPr marL="742950" indent="-285750">
              <a:spcBef>
                <a:spcPts val="1500"/>
              </a:spcBef>
              <a:buClr>
                <a:srgbClr val="7F7F7F"/>
              </a:buClr>
              <a:buSzPct val="100000"/>
              <a:buFont typeface="Wingdings" panose="05000000000000000000" pitchFamily="2" charset="2"/>
              <a:buChar char=""/>
              <a:defRPr>
                <a:solidFill>
                  <a:srgbClr val="595959"/>
                </a:solidFill>
                <a:latin typeface="Bookman Old Style" panose="02050604050505020204" pitchFamily="18" charset="0"/>
              </a:defRPr>
            </a:lvl2pPr>
            <a:lvl3pPr marL="1143000" indent="-228600">
              <a:spcBef>
                <a:spcPts val="1500"/>
              </a:spcBef>
              <a:buClr>
                <a:srgbClr val="7F7F7F"/>
              </a:buClr>
              <a:buSzPct val="80000"/>
              <a:buFont typeface="Wingdings" panose="05000000000000000000" pitchFamily="2" charset="2"/>
              <a:buChar char=""/>
              <a:defRPr>
                <a:solidFill>
                  <a:srgbClr val="595959"/>
                </a:solidFill>
                <a:latin typeface="Bookman Old Style" panose="02050604050505020204" pitchFamily="18" charset="0"/>
              </a:defRPr>
            </a:lvl3pPr>
            <a:lvl4pPr marL="1600200" indent="-228600">
              <a:spcBef>
                <a:spcPts val="1500"/>
              </a:spcBef>
              <a:buClr>
                <a:srgbClr val="7F7F7F"/>
              </a:buClr>
              <a:buSzPct val="100000"/>
              <a:buFont typeface="Wingdings" panose="05000000000000000000" pitchFamily="2" charset="2"/>
              <a:buChar char=""/>
              <a:defRPr>
                <a:solidFill>
                  <a:srgbClr val="595959"/>
                </a:solidFill>
                <a:latin typeface="Bookman Old Style" panose="02050604050505020204" pitchFamily="18" charset="0"/>
              </a:defRPr>
            </a:lvl4pPr>
            <a:lvl5pPr marL="2057400" indent="-228600">
              <a:spcBef>
                <a:spcPts val="1500"/>
              </a:spcBef>
              <a:buClr>
                <a:srgbClr val="7F7F7F"/>
              </a:buClr>
              <a:buSzPct val="80000"/>
              <a:buFont typeface="Wingdings" panose="05000000000000000000" pitchFamily="2" charset="2"/>
              <a:buChar char=""/>
              <a:defRPr>
                <a:solidFill>
                  <a:srgbClr val="595959"/>
                </a:solidFill>
                <a:latin typeface="Bookman Old Style" panose="02050604050505020204" pitchFamily="18" charset="0"/>
              </a:defRPr>
            </a:lvl5pPr>
            <a:lvl6pPr marL="2514600" indent="-228600" eaLnBrk="0" fontAlgn="base" hangingPunct="0">
              <a:spcBef>
                <a:spcPts val="1500"/>
              </a:spcBef>
              <a:spcAft>
                <a:spcPct val="0"/>
              </a:spcAft>
              <a:buClr>
                <a:srgbClr val="7F7F7F"/>
              </a:buClr>
              <a:buSzPct val="80000"/>
              <a:buFont typeface="Wingdings" panose="05000000000000000000" pitchFamily="2" charset="2"/>
              <a:buChar char=""/>
              <a:defRPr>
                <a:solidFill>
                  <a:srgbClr val="595959"/>
                </a:solidFill>
                <a:latin typeface="Bookman Old Style" panose="02050604050505020204" pitchFamily="18" charset="0"/>
              </a:defRPr>
            </a:lvl6pPr>
            <a:lvl7pPr marL="2971800" indent="-228600" eaLnBrk="0" fontAlgn="base" hangingPunct="0">
              <a:spcBef>
                <a:spcPts val="1500"/>
              </a:spcBef>
              <a:spcAft>
                <a:spcPct val="0"/>
              </a:spcAft>
              <a:buClr>
                <a:srgbClr val="7F7F7F"/>
              </a:buClr>
              <a:buSzPct val="80000"/>
              <a:buFont typeface="Wingdings" panose="05000000000000000000" pitchFamily="2" charset="2"/>
              <a:buChar char=""/>
              <a:defRPr>
                <a:solidFill>
                  <a:srgbClr val="595959"/>
                </a:solidFill>
                <a:latin typeface="Bookman Old Style" panose="02050604050505020204" pitchFamily="18" charset="0"/>
              </a:defRPr>
            </a:lvl7pPr>
            <a:lvl8pPr marL="3429000" indent="-228600" eaLnBrk="0" fontAlgn="base" hangingPunct="0">
              <a:spcBef>
                <a:spcPts val="1500"/>
              </a:spcBef>
              <a:spcAft>
                <a:spcPct val="0"/>
              </a:spcAft>
              <a:buClr>
                <a:srgbClr val="7F7F7F"/>
              </a:buClr>
              <a:buSzPct val="80000"/>
              <a:buFont typeface="Wingdings" panose="05000000000000000000" pitchFamily="2" charset="2"/>
              <a:buChar char=""/>
              <a:defRPr>
                <a:solidFill>
                  <a:srgbClr val="595959"/>
                </a:solidFill>
                <a:latin typeface="Bookman Old Style" panose="02050604050505020204" pitchFamily="18" charset="0"/>
              </a:defRPr>
            </a:lvl8pPr>
            <a:lvl9pPr marL="3886200" indent="-228600" eaLnBrk="0" fontAlgn="base" hangingPunct="0">
              <a:spcBef>
                <a:spcPts val="1500"/>
              </a:spcBef>
              <a:spcAft>
                <a:spcPct val="0"/>
              </a:spcAft>
              <a:buClr>
                <a:srgbClr val="7F7F7F"/>
              </a:buClr>
              <a:buSzPct val="80000"/>
              <a:buFont typeface="Wingdings" panose="05000000000000000000" pitchFamily="2" charset="2"/>
              <a:buChar char=""/>
              <a:defRPr>
                <a:solidFill>
                  <a:srgbClr val="595959"/>
                </a:solidFill>
                <a:latin typeface="Bookman Old Style" panose="02050604050505020204" pitchFamily="18" charset="0"/>
              </a:defRPr>
            </a:lvl9pPr>
          </a:lstStyle>
          <a:p>
            <a:pPr eaLnBrk="1" hangingPunct="1">
              <a:spcBef>
                <a:spcPct val="0"/>
              </a:spcBef>
              <a:buClrTx/>
              <a:buSzTx/>
              <a:buFontTx/>
              <a:buNone/>
            </a:pPr>
            <a:r>
              <a:rPr lang="en-US" altLang="en-US" sz="1800">
                <a:solidFill>
                  <a:schemeClr val="tx1"/>
                </a:solidFill>
              </a:rPr>
              <a:t>http://www.vatican.va/phome_en.htm</a:t>
            </a:r>
          </a:p>
        </p:txBody>
      </p:sp>
    </p:spTree>
  </p:cSld>
  <p:clrMapOvr>
    <a:masterClrMapping/>
  </p:clrMapOvr>
  <p:transition>
    <p:wipe dir="d"/>
  </p:transition>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2" name="Diagram 2"/>
          <p:cNvGrpSpPr>
            <a:grpSpLocks noChangeAspect="1"/>
          </p:cNvGrpSpPr>
          <p:nvPr/>
        </p:nvGrpSpPr>
        <p:grpSpPr bwMode="auto">
          <a:xfrm>
            <a:off x="685800" y="533400"/>
            <a:ext cx="7558006" cy="5867400"/>
            <a:chOff x="3487" y="1387"/>
            <a:chExt cx="8880" cy="9000"/>
          </a:xfrm>
        </p:grpSpPr>
        <p:graphicFrame>
          <p:nvGraphicFramePr>
            <p:cNvPr id="4" name="Diagram 3"/>
            <p:cNvGraphicFramePr/>
            <p:nvPr>
              <p:extLst>
                <p:ext uri="{D42A27DB-BD31-4B8C-83A1-F6EECF244321}">
                  <p14:modId xmlns:p14="http://schemas.microsoft.com/office/powerpoint/2010/main" val="2962573806"/>
                </p:ext>
              </p:extLst>
            </p:nvPr>
          </p:nvGraphicFramePr>
          <p:xfrm>
            <a:off x="3487" y="1387"/>
            <a:ext cx="8880" cy="9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xt Box 10"/>
            <p:cNvSpPr txBox="1">
              <a:spLocks noChangeArrowheads="1"/>
            </p:cNvSpPr>
            <p:nvPr/>
          </p:nvSpPr>
          <p:spPr bwMode="auto">
            <a:xfrm>
              <a:off x="6817" y="4666"/>
              <a:ext cx="2131" cy="163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3200" i="0" u="none" strike="noStrike" cap="none" normalizeH="0" baseline="0" dirty="0">
                  <a:ln>
                    <a:noFill/>
                  </a:ln>
                  <a:solidFill>
                    <a:schemeClr val="tx1"/>
                  </a:solidFill>
                  <a:effectLst/>
                  <a:latin typeface="Constantia" panose="02030602050306030303" pitchFamily="18" charset="0"/>
                </a:rPr>
                <a:t>The Pope</a:t>
              </a:r>
              <a:endParaRPr kumimoji="0" lang="en-US" altLang="en-US" sz="2800" i="0" u="none" strike="noStrike" cap="none" normalizeH="0" baseline="0" dirty="0">
                <a:ln>
                  <a:noFill/>
                </a:ln>
                <a:solidFill>
                  <a:schemeClr val="tx1"/>
                </a:solidFill>
                <a:effectLst/>
                <a:latin typeface="Constantia" panose="02030602050306030303" pitchFamily="18" charset="0"/>
              </a:endParaRPr>
            </a:p>
          </p:txBody>
        </p:sp>
      </p:grpSp>
    </p:spTree>
  </p:cSld>
  <p:clrMapOvr>
    <a:masterClrMapping/>
  </p:clrMapOvr>
  <p:transition>
    <p:push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5" name="Picture 7" descr="Wellspring%2520Real%2520People%2520F">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10200" y="4419600"/>
            <a:ext cx="2944092"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rot="16200000">
            <a:off x="-2722561" y="3068637"/>
            <a:ext cx="6172200" cy="644526"/>
          </a:xfrm>
        </p:spPr>
        <p:txBody>
          <a:bodyPr/>
          <a:lstStyle/>
          <a:p>
            <a:r>
              <a:rPr lang="en-US" sz="2800" dirty="0">
                <a:latin typeface="Bookman Old Style" panose="02050604050505020204" pitchFamily="18" charset="0"/>
              </a:rPr>
              <a:t>Church as Mystical Communion</a:t>
            </a:r>
            <a:endParaRPr lang="en-US" dirty="0"/>
          </a:p>
        </p:txBody>
      </p:sp>
      <p:sp>
        <p:nvSpPr>
          <p:cNvPr id="3" name="Rectangle 2"/>
          <p:cNvSpPr/>
          <p:nvPr/>
        </p:nvSpPr>
        <p:spPr>
          <a:xfrm>
            <a:off x="1219200" y="304800"/>
            <a:ext cx="7620000" cy="646331"/>
          </a:xfrm>
          <a:prstGeom prst="rect">
            <a:avLst/>
          </a:prstGeom>
        </p:spPr>
        <p:txBody>
          <a:bodyPr wrap="square">
            <a:spAutoFit/>
          </a:bodyPr>
          <a:lstStyle/>
          <a:p>
            <a:pPr algn="ctr"/>
            <a:endParaRPr lang="en-US" sz="3600" dirty="0">
              <a:latin typeface="Bookman Old Style" panose="02050604050505020204" pitchFamily="18" charset="0"/>
            </a:endParaRPr>
          </a:p>
        </p:txBody>
      </p:sp>
      <p:pic>
        <p:nvPicPr>
          <p:cNvPr id="18438" name="Picture 6" descr="http://blogs.nd.edu/oblation/files/2013/06/Communion-of-Saints1.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00200" y="1371600"/>
            <a:ext cx="3810000" cy="3048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Title 2"/>
          <p:cNvPicPr>
            <a:picLocks noGrp="1" noChangeArrowheads="1"/>
          </p:cNvPicPr>
          <p:nvPr>
            <p:ph type="title"/>
          </p:nvPr>
        </p:nvPicPr>
        <p:blipFill>
          <a:blip r:embed="rId3">
            <a:extLst>
              <a:ext uri="{28A0092B-C50C-407E-A947-70E740481C1C}">
                <a14:useLocalDpi xmlns:a14="http://schemas.microsoft.com/office/drawing/2010/main" val="0"/>
              </a:ext>
            </a:extLst>
          </a:blip>
          <a:srcRect/>
          <a:stretch>
            <a:fillRect/>
          </a:stretch>
        </p:blipFill>
        <p:spPr bwMode="auto">
          <a:xfrm>
            <a:off x="-858838" y="60325"/>
            <a:ext cx="1717676" cy="6602413"/>
          </a:xfrm>
        </p:spPr>
      </p:pic>
      <p:sp>
        <p:nvSpPr>
          <p:cNvPr id="10243" name="Content Placeholder 3"/>
          <p:cNvSpPr>
            <a:spLocks noGrp="1"/>
          </p:cNvSpPr>
          <p:nvPr>
            <p:ph sz="half" idx="1"/>
          </p:nvPr>
        </p:nvSpPr>
        <p:spPr>
          <a:xfrm>
            <a:off x="990600" y="609600"/>
            <a:ext cx="5334000" cy="5638800"/>
          </a:xfrm>
        </p:spPr>
        <p:txBody>
          <a:bodyPr>
            <a:normAutofit fontScale="92500"/>
          </a:bodyPr>
          <a:lstStyle/>
          <a:p>
            <a:pPr eaLnBrk="1" fontAlgn="auto" hangingPunct="1">
              <a:spcAft>
                <a:spcPts val="0"/>
              </a:spcAft>
              <a:buClr>
                <a:schemeClr val="tx1">
                  <a:lumMod val="50000"/>
                  <a:lumOff val="50000"/>
                </a:schemeClr>
              </a:buClr>
              <a:buFont typeface="Wingdings" panose="05000000000000000000" pitchFamily="2" charset="2"/>
              <a:buNone/>
              <a:defRPr/>
            </a:pPr>
            <a:r>
              <a:rPr lang="en-US" sz="2000" dirty="0">
                <a:solidFill>
                  <a:schemeClr val="tx1"/>
                </a:solidFill>
              </a:rPr>
              <a:t>Christ has no body but yours,</a:t>
            </a:r>
          </a:p>
          <a:p>
            <a:pPr eaLnBrk="1" fontAlgn="auto" hangingPunct="1">
              <a:spcAft>
                <a:spcPts val="0"/>
              </a:spcAft>
              <a:buClr>
                <a:schemeClr val="tx1">
                  <a:lumMod val="50000"/>
                  <a:lumOff val="50000"/>
                </a:schemeClr>
              </a:buClr>
              <a:buFont typeface="Wingdings" panose="05000000000000000000" pitchFamily="2" charset="2"/>
              <a:buNone/>
              <a:defRPr/>
            </a:pPr>
            <a:br>
              <a:rPr lang="en-US" sz="2000" dirty="0">
                <a:solidFill>
                  <a:schemeClr val="tx1">
                    <a:lumMod val="65000"/>
                    <a:lumOff val="35000"/>
                  </a:schemeClr>
                </a:solidFill>
              </a:rPr>
            </a:br>
            <a:r>
              <a:rPr lang="en-US" sz="2000" dirty="0">
                <a:solidFill>
                  <a:schemeClr val="tx1"/>
                </a:solidFill>
              </a:rPr>
              <a:t>No hands, no feet on earth but yours,</a:t>
            </a:r>
            <a:br>
              <a:rPr lang="en-US" sz="2000" dirty="0">
                <a:solidFill>
                  <a:schemeClr val="tx1"/>
                </a:solidFill>
              </a:rPr>
            </a:br>
            <a:r>
              <a:rPr lang="en-US" sz="2000" dirty="0">
                <a:solidFill>
                  <a:schemeClr val="tx1"/>
                </a:solidFill>
              </a:rPr>
              <a:t>Yours are the eyes with which he looks</a:t>
            </a:r>
            <a:br>
              <a:rPr lang="en-US" sz="2000" dirty="0">
                <a:solidFill>
                  <a:schemeClr val="tx1"/>
                </a:solidFill>
              </a:rPr>
            </a:br>
            <a:r>
              <a:rPr lang="en-US" sz="2000" dirty="0">
                <a:solidFill>
                  <a:schemeClr val="tx1"/>
                </a:solidFill>
              </a:rPr>
              <a:t>Compassion on this world,</a:t>
            </a:r>
            <a:br>
              <a:rPr lang="en-US" sz="2000" dirty="0">
                <a:solidFill>
                  <a:schemeClr val="tx1"/>
                </a:solidFill>
              </a:rPr>
            </a:br>
            <a:r>
              <a:rPr lang="en-US" sz="2000" dirty="0">
                <a:solidFill>
                  <a:schemeClr val="tx1"/>
                </a:solidFill>
              </a:rPr>
              <a:t>Yours are the feet with which he walks to do good,</a:t>
            </a:r>
            <a:br>
              <a:rPr lang="en-US" sz="2000" dirty="0">
                <a:solidFill>
                  <a:schemeClr val="tx1"/>
                </a:solidFill>
              </a:rPr>
            </a:br>
            <a:r>
              <a:rPr lang="en-US" sz="2000" dirty="0">
                <a:solidFill>
                  <a:schemeClr val="tx1"/>
                </a:solidFill>
              </a:rPr>
              <a:t>Yours are the hands, with which he blesses all the world.</a:t>
            </a:r>
            <a:br>
              <a:rPr lang="en-US" sz="2000" dirty="0">
                <a:solidFill>
                  <a:schemeClr val="tx1"/>
                </a:solidFill>
              </a:rPr>
            </a:br>
            <a:r>
              <a:rPr lang="en-US" sz="2000" dirty="0">
                <a:solidFill>
                  <a:schemeClr val="tx1"/>
                </a:solidFill>
              </a:rPr>
              <a:t>Yours are the hands, yours are the feet,</a:t>
            </a:r>
            <a:br>
              <a:rPr lang="en-US" sz="2000" dirty="0">
                <a:solidFill>
                  <a:schemeClr val="tx1"/>
                </a:solidFill>
              </a:rPr>
            </a:br>
            <a:r>
              <a:rPr lang="en-US" sz="2000" dirty="0">
                <a:solidFill>
                  <a:schemeClr val="tx1"/>
                </a:solidFill>
              </a:rPr>
              <a:t>Yours are the eyes, you are his body.</a:t>
            </a:r>
            <a:br>
              <a:rPr lang="en-US" sz="2000" dirty="0">
                <a:solidFill>
                  <a:schemeClr val="tx1"/>
                </a:solidFill>
              </a:rPr>
            </a:br>
            <a:r>
              <a:rPr lang="en-US" sz="2000" dirty="0">
                <a:solidFill>
                  <a:schemeClr val="tx1"/>
                </a:solidFill>
              </a:rPr>
              <a:t>Christ has no body now but yours,</a:t>
            </a:r>
            <a:br>
              <a:rPr lang="en-US" sz="2000" dirty="0">
                <a:solidFill>
                  <a:schemeClr val="tx1"/>
                </a:solidFill>
              </a:rPr>
            </a:br>
            <a:r>
              <a:rPr lang="en-US" sz="2000" dirty="0">
                <a:solidFill>
                  <a:schemeClr val="tx1"/>
                </a:solidFill>
              </a:rPr>
              <a:t>No hands, no feet on earth but yours,</a:t>
            </a:r>
            <a:br>
              <a:rPr lang="en-US" sz="2000" dirty="0">
                <a:solidFill>
                  <a:schemeClr val="tx1"/>
                </a:solidFill>
              </a:rPr>
            </a:br>
            <a:r>
              <a:rPr lang="en-US" sz="2000" dirty="0">
                <a:solidFill>
                  <a:schemeClr val="tx1"/>
                </a:solidFill>
              </a:rPr>
              <a:t>Yours are the eyes with which he looks</a:t>
            </a:r>
            <a:br>
              <a:rPr lang="en-US" sz="2000" dirty="0">
                <a:solidFill>
                  <a:schemeClr val="tx1"/>
                </a:solidFill>
              </a:rPr>
            </a:br>
            <a:r>
              <a:rPr lang="en-US" sz="2000" dirty="0">
                <a:solidFill>
                  <a:schemeClr val="tx1"/>
                </a:solidFill>
              </a:rPr>
              <a:t>compassion on this world.</a:t>
            </a:r>
            <a:br>
              <a:rPr lang="en-US" sz="2000" dirty="0">
                <a:solidFill>
                  <a:schemeClr val="tx1"/>
                </a:solidFill>
              </a:rPr>
            </a:br>
            <a:r>
              <a:rPr lang="en-US" sz="2000" dirty="0">
                <a:solidFill>
                  <a:schemeClr val="tx1"/>
                </a:solidFill>
              </a:rPr>
              <a:t>Christ has no body now on earth but yours.</a:t>
            </a:r>
          </a:p>
          <a:p>
            <a:pPr eaLnBrk="1" fontAlgn="auto" hangingPunct="1">
              <a:spcAft>
                <a:spcPts val="0"/>
              </a:spcAft>
              <a:buClr>
                <a:schemeClr val="tx1">
                  <a:lumMod val="50000"/>
                  <a:lumOff val="50000"/>
                </a:schemeClr>
              </a:buClr>
              <a:defRPr/>
            </a:pPr>
            <a:endParaRPr lang="en-US" dirty="0">
              <a:solidFill>
                <a:schemeClr val="tx1">
                  <a:lumMod val="65000"/>
                  <a:lumOff val="35000"/>
                </a:schemeClr>
              </a:solidFill>
            </a:endParaRPr>
          </a:p>
        </p:txBody>
      </p:sp>
      <p:pic>
        <p:nvPicPr>
          <p:cNvPr id="20484" name="Picture 2" descr="C:\Users\barbara a moore\Pictures\christ w no hands.jpg"/>
          <p:cNvPicPr>
            <a:picLocks noGrp="1" noChangeAspect="1" noChangeArrowheads="1"/>
          </p:cNvPicPr>
          <p:nvPr>
            <p:ph sz="half" idx="2"/>
          </p:nvPr>
        </p:nvPicPr>
        <p:blipFill>
          <a:blip r:embed="rId4">
            <a:extLst>
              <a:ext uri="{28A0092B-C50C-407E-A947-70E740481C1C}">
                <a14:useLocalDpi xmlns:a14="http://schemas.microsoft.com/office/drawing/2010/main" val="0"/>
              </a:ext>
            </a:extLst>
          </a:blip>
          <a:srcRect/>
          <a:stretch>
            <a:fillRect/>
          </a:stretch>
        </p:blipFill>
        <p:spPr bwMode="auto">
          <a:xfrm rot="1213508">
            <a:off x="6015038" y="1798638"/>
            <a:ext cx="2847975" cy="2133600"/>
          </a:xfr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9" name="Picture 5" descr="anoint">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15718" y="2534848"/>
            <a:ext cx="914400" cy="846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580" name="Picture 7" descr="Wedding">
            <a:hlinkClick r:id="rId5"/>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016251" y="4933950"/>
            <a:ext cx="11303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581" name="Picture 9" descr="john654c_1">
            <a:hlinkClick r:id="rId7"/>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952763" y="915954"/>
            <a:ext cx="11049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582" name="Picture 11" descr="baptism-twins">
            <a:hlinkClick r:id="rId9"/>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674367" y="4364830"/>
            <a:ext cx="1828800" cy="1585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583" name="Picture 13" descr="Ministry%2520of%2520Feeding%2520the%2520Poor%25202">
            <a:hlinkClick r:id="rId11"/>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674889" y="2488762"/>
            <a:ext cx="1343025" cy="142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584" name="Picture 15" descr="prisoner">
            <a:hlinkClick r:id="rId13"/>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066800" y="3886200"/>
            <a:ext cx="1217613"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585" name="Picture 17" descr="istockphoto_598417_meditation">
            <a:hlinkClick r:id="rId15"/>
          </p:cNvPr>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4844653" y="4572000"/>
            <a:ext cx="781050" cy="1171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586" name="Picture 19" descr="spicedapplespicture">
            <a:hlinkClick r:id="rId17"/>
          </p:cNvPr>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7162669" y="1804905"/>
            <a:ext cx="1371600" cy="109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587" name="Picture 21" descr="paesaggio">
            <a:hlinkClick r:id="rId19"/>
          </p:cNvPr>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3559134" y="1786081"/>
            <a:ext cx="923925" cy="110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588" name="Picture 23" descr="okan-2">
            <a:hlinkClick r:id="rId21"/>
          </p:cNvPr>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3098509" y="3459340"/>
            <a:ext cx="1076325"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589" name="Picture 25" descr="420%2520Health%2520-%2520Aging%2520India%2520Volunteer%2520worker%2520feeding%2520a%2520sick%2520person%2520at%2520Mother%2520Teresa%27s%2520home%2520for%2520the%2520destitute%2520dying%2520Calcutta">
            <a:hlinkClick r:id="rId23"/>
          </p:cNvPr>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1488882" y="1149317"/>
            <a:ext cx="1143000" cy="752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Title 1"/>
          <p:cNvSpPr>
            <a:spLocks noGrp="1"/>
          </p:cNvSpPr>
          <p:nvPr>
            <p:ph type="title"/>
          </p:nvPr>
        </p:nvSpPr>
        <p:spPr>
          <a:xfrm rot="16200000">
            <a:off x="-2552699" y="3067049"/>
            <a:ext cx="5791200" cy="685802"/>
          </a:xfrm>
        </p:spPr>
        <p:txBody>
          <a:bodyPr/>
          <a:lstStyle/>
          <a:p>
            <a:r>
              <a:rPr lang="en-US" dirty="0">
                <a:latin typeface="Bookman Old Style" panose="02050604050505020204" pitchFamily="18" charset="0"/>
              </a:rPr>
              <a:t>Church as Sacram</a:t>
            </a:r>
            <a:r>
              <a:rPr lang="en-US" sz="3600" dirty="0">
                <a:latin typeface="Bookman Old Style" panose="02050604050505020204" pitchFamily="18" charset="0"/>
              </a:rPr>
              <a:t>ent</a:t>
            </a:r>
            <a:endParaRPr lang="en-US" sz="4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7" name="Picture 6" descr="lamp">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20899" y="4686300"/>
            <a:ext cx="1214438"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28" name="Picture 8" descr="Picture2">
            <a:hlinkClick r:id="rId5"/>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490314" y="1126331"/>
            <a:ext cx="1747838"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29" name="Picture 10" descr="pulpit">
            <a:hlinkClick r:id="rId7"/>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827103" y="2362200"/>
            <a:ext cx="2208213" cy="312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30" name="Picture 12" descr="press2">
            <a:hlinkClick r:id="rId9"/>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597332" y="1775991"/>
            <a:ext cx="1157288"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31" name="Picture 14" descr="Teacher-with-students_01">
            <a:hlinkClick r:id="rId11"/>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629400" y="4083050"/>
            <a:ext cx="1809750" cy="1206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rot="16200000">
            <a:off x="-2743197" y="3147591"/>
            <a:ext cx="6248400" cy="761999"/>
          </a:xfrm>
        </p:spPr>
        <p:txBody>
          <a:bodyPr/>
          <a:lstStyle/>
          <a:p>
            <a:pPr algn="ctr"/>
            <a:r>
              <a:rPr lang="en-US" dirty="0"/>
              <a:t>Church as Herald</a:t>
            </a:r>
          </a:p>
        </p:txBody>
      </p:sp>
    </p:spTree>
  </p:cSld>
  <p:clrMapOvr>
    <a:masterClrMapping/>
  </p:clrMapOvr>
</p:sld>
</file>

<file path=ppt/theme/theme1.xml><?xml version="1.0" encoding="utf-8"?>
<a:theme xmlns:a="http://schemas.openxmlformats.org/drawingml/2006/main" name="Infinity">
  <a:themeElements>
    <a:clrScheme name="Infinity">
      <a:dk1>
        <a:sysClr val="windowText" lastClr="000000"/>
      </a:dk1>
      <a:lt1>
        <a:sysClr val="window" lastClr="FFFFFF"/>
      </a:lt1>
      <a:dk2>
        <a:srgbClr val="EABB00"/>
      </a:dk2>
      <a:lt2>
        <a:srgbClr val="DEF2FA"/>
      </a:lt2>
      <a:accent1>
        <a:srgbClr val="983DB1"/>
      </a:accent1>
      <a:accent2>
        <a:srgbClr val="47D147"/>
      </a:accent2>
      <a:accent3>
        <a:srgbClr val="CC0053"/>
      </a:accent3>
      <a:accent4>
        <a:srgbClr val="EA950D"/>
      </a:accent4>
      <a:accent5>
        <a:srgbClr val="C800C8"/>
      </a:accent5>
      <a:accent6>
        <a:srgbClr val="6161FF"/>
      </a:accent6>
      <a:hlink>
        <a:srgbClr val="755D00"/>
      </a:hlink>
      <a:folHlink>
        <a:srgbClr val="31AEE0"/>
      </a:folHlink>
    </a:clrScheme>
    <a:fontScheme name="Infinity">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Infinity">
      <a:fillStyleLst>
        <a:solidFill>
          <a:schemeClr val="phClr">
            <a:shade val="95000"/>
            <a:satMod val="115000"/>
          </a:schemeClr>
        </a:solidFill>
        <a:gradFill rotWithShape="1">
          <a:gsLst>
            <a:gs pos="0">
              <a:schemeClr val="phClr">
                <a:tint val="90000"/>
                <a:alpha val="50000"/>
                <a:satMod val="150000"/>
              </a:schemeClr>
            </a:gs>
            <a:gs pos="35000">
              <a:schemeClr val="phClr">
                <a:tint val="100000"/>
                <a:alpha val="80000"/>
                <a:satMod val="130000"/>
              </a:schemeClr>
            </a:gs>
            <a:gs pos="100000">
              <a:schemeClr val="phClr">
                <a:tint val="100000"/>
                <a:shade val="90000"/>
                <a:alpha val="95000"/>
                <a:satMod val="115000"/>
              </a:schemeClr>
            </a:gs>
          </a:gsLst>
          <a:lin ang="5400000" scaled="1"/>
        </a:gradFill>
        <a:gradFill rotWithShape="1">
          <a:gsLst>
            <a:gs pos="0">
              <a:schemeClr val="phClr">
                <a:shade val="51000"/>
                <a:alpha val="90000"/>
                <a:satMod val="130000"/>
              </a:schemeClr>
            </a:gs>
            <a:gs pos="50000">
              <a:schemeClr val="phClr">
                <a:shade val="93000"/>
                <a:alpha val="70000"/>
                <a:satMod val="130000"/>
              </a:schemeClr>
            </a:gs>
            <a:gs pos="75000">
              <a:schemeClr val="phClr">
                <a:shade val="94000"/>
                <a:alpha val="50000"/>
                <a:satMod val="135000"/>
              </a:schemeClr>
            </a:gs>
            <a:gs pos="100000">
              <a:schemeClr val="phClr">
                <a:shade val="94000"/>
                <a:alpha val="50000"/>
                <a:satMod val="135000"/>
              </a:schemeClr>
            </a:gs>
          </a:gsLst>
          <a:lin ang="0" scaled="0"/>
        </a:gradFill>
      </a:fillStyleLst>
      <a:lnStyleLst>
        <a:ln w="19050" cap="flat" cmpd="sng" algn="ctr">
          <a:solidFill>
            <a:schemeClr val="phClr">
              <a:shade val="95000"/>
            </a:schemeClr>
          </a:solidFill>
          <a:prstDash val="solid"/>
        </a:ln>
        <a:ln w="31750" cap="flat" cmpd="sng" algn="ctr">
          <a:solidFill>
            <a:schemeClr val="phClr">
              <a:shade val="95000"/>
              <a:satMod val="110000"/>
            </a:schemeClr>
          </a:solidFill>
          <a:prstDash val="solid"/>
        </a:ln>
        <a:ln w="57150" cap="flat" cmpd="dbl" algn="ctr">
          <a:solidFill>
            <a:schemeClr val="phClr">
              <a:shade val="95000"/>
              <a:satMod val="130000"/>
            </a:schemeClr>
          </a:solidFill>
          <a:prstDash val="solid"/>
        </a:ln>
      </a:lnStyleLst>
      <a:effectStyleLst>
        <a:effectStyle>
          <a:effectLst>
            <a:outerShdw blurRad="63500" dist="25400" dir="5400000" sx="101000" sy="101000" algn="ctr" rotWithShape="0">
              <a:srgbClr val="000000">
                <a:alpha val="50000"/>
              </a:srgbClr>
            </a:outerShdw>
          </a:effectLst>
        </a:effectStyle>
        <a:effectStyle>
          <a:effectLst>
            <a:outerShdw blurRad="63500" dist="12700" dir="5400000" sx="101000" sy="101000" algn="ctr" rotWithShape="0">
              <a:srgbClr val="000000">
                <a:alpha val="50000"/>
              </a:srgbClr>
            </a:outerShdw>
            <a:reflection blurRad="12700" stA="26000" endPos="15000" dist="19050" dir="5400000" sy="-100000" rotWithShape="0"/>
          </a:effectLst>
        </a:effectStyle>
        <a:effectStyle>
          <a:effectLst>
            <a:innerShdw blurRad="101600" dist="12700">
              <a:srgbClr val="000000">
                <a:alpha val="35000"/>
              </a:srgbClr>
            </a:innerShdw>
            <a:reflection blurRad="12700" stA="26000" endPos="25000" dist="19050" dir="5400000" sy="-100000" rotWithShape="0"/>
          </a:effectLst>
          <a:scene3d>
            <a:camera prst="orthographicFront">
              <a:rot lat="0" lon="0" rev="0"/>
            </a:camera>
            <a:lightRig rig="twoPt" dir="t">
              <a:rot lat="0" lon="0" rev="5400000"/>
            </a:lightRig>
          </a:scene3d>
          <a:sp3d>
            <a:bevelT w="38100" prst="coolSlant"/>
          </a:sp3d>
        </a:effectStyle>
      </a:effectStyleLst>
      <a:bgFillStyleLst>
        <a:solidFill>
          <a:schemeClr val="phClr"/>
        </a:solidFill>
        <a:gradFill rotWithShape="1">
          <a:gsLst>
            <a:gs pos="0">
              <a:schemeClr val="phClr">
                <a:tint val="80000"/>
                <a:satMod val="250000"/>
              </a:schemeClr>
            </a:gs>
            <a:gs pos="40000">
              <a:schemeClr val="phClr">
                <a:tint val="90000"/>
                <a:shade val="80000"/>
                <a:satMod val="200000"/>
              </a:schemeClr>
            </a:gs>
            <a:gs pos="100000">
              <a:schemeClr val="phClr">
                <a:shade val="20000"/>
                <a:satMod val="175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Infinity</Template>
  <TotalTime>131</TotalTime>
  <Words>1431</Words>
  <Application>Microsoft Office PowerPoint</Application>
  <PresentationFormat>On-screen Show (4:3)</PresentationFormat>
  <Paragraphs>180</Paragraphs>
  <Slides>13</Slides>
  <Notes>13</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13</vt:i4>
      </vt:variant>
    </vt:vector>
  </HeadingPairs>
  <TitlesOfParts>
    <vt:vector size="23" baseType="lpstr">
      <vt:lpstr>Arial</vt:lpstr>
      <vt:lpstr>Bodoni MT Black</vt:lpstr>
      <vt:lpstr>Bookman Old Style</vt:lpstr>
      <vt:lpstr>Calibri</vt:lpstr>
      <vt:lpstr>Constantia</vt:lpstr>
      <vt:lpstr>Open Sans</vt:lpstr>
      <vt:lpstr>Tahoma</vt:lpstr>
      <vt:lpstr>Wingdings</vt:lpstr>
      <vt:lpstr>Wingdings 2</vt:lpstr>
      <vt:lpstr>Infinity</vt:lpstr>
      <vt:lpstr>Models  of the  Church</vt:lpstr>
      <vt:lpstr>Avery Cardinal Dulles, S.J.</vt:lpstr>
      <vt:lpstr>PowerPoint Presentation</vt:lpstr>
      <vt:lpstr>PowerPoint Presentation</vt:lpstr>
      <vt:lpstr>PowerPoint Presentation</vt:lpstr>
      <vt:lpstr>Church as Mystical Communion</vt:lpstr>
      <vt:lpstr>PowerPoint Presentation</vt:lpstr>
      <vt:lpstr>Church as Sacrament</vt:lpstr>
      <vt:lpstr>Church as Herald</vt:lpstr>
      <vt:lpstr>Church as Servant</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Church</dc:title>
  <dc:creator>barbara a moore</dc:creator>
  <cp:lastModifiedBy>Carl Baechle</cp:lastModifiedBy>
  <cp:revision>17</cp:revision>
  <dcterms:created xsi:type="dcterms:W3CDTF">2012-10-06T00:39:41Z</dcterms:created>
  <dcterms:modified xsi:type="dcterms:W3CDTF">2017-01-17T14:10:51Z</dcterms:modified>
</cp:coreProperties>
</file>