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ypeter98@gmail.com" initials="b" lastIdx="1" clrIdx="0">
    <p:extLst>
      <p:ext uri="{19B8F6BF-5375-455C-9EA6-DF929625EA0E}">
        <p15:presenceInfo xmlns:p15="http://schemas.microsoft.com/office/powerpoint/2012/main" userId="8a2df1ebf529c6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256067F-2A71-486C-8212-10A96073338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34405F-1E7C-43FF-A0BA-9F86E814F14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67F-2A71-486C-8212-10A96073338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405F-1E7C-43FF-A0BA-9F86E814F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67F-2A71-486C-8212-10A96073338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405F-1E7C-43FF-A0BA-9F86E814F14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56067F-2A71-486C-8212-10A96073338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34405F-1E7C-43FF-A0BA-9F86E814F14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67F-2A71-486C-8212-10A96073338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34405F-1E7C-43FF-A0BA-9F86E814F14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56067F-2A71-486C-8212-10A96073338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A34405F-1E7C-43FF-A0BA-9F86E814F14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56067F-2A71-486C-8212-10A96073338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A34405F-1E7C-43FF-A0BA-9F86E814F14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67F-2A71-486C-8212-10A96073338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34405F-1E7C-43FF-A0BA-9F86E814F14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067F-2A71-486C-8212-10A96073338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34405F-1E7C-43FF-A0BA-9F86E814F1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56067F-2A71-486C-8212-10A96073338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A34405F-1E7C-43FF-A0BA-9F86E814F14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256067F-2A71-486C-8212-10A96073338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A34405F-1E7C-43FF-A0BA-9F86E814F14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256067F-2A71-486C-8212-10A96073338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A34405F-1E7C-43FF-A0BA-9F86E814F14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7" Type="http://schemas.openxmlformats.org/officeDocument/2006/relationships/image" Target="../media/image8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image" Target="../media/image14.png" /><Relationship Id="rId7" Type="http://schemas.openxmlformats.org/officeDocument/2006/relationships/image" Target="../media/image18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645024"/>
            <a:ext cx="6921500" cy="3212976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Nama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Anggota</a:t>
            </a:r>
            <a:endParaRPr lang="id-ID" dirty="0">
              <a:solidFill>
                <a:schemeClr val="tx1"/>
              </a:solidFill>
            </a:endParaRPr>
          </a:p>
          <a:p>
            <a:pPr algn="l"/>
            <a:r>
              <a:rPr lang="id-ID" dirty="0">
                <a:solidFill>
                  <a:schemeClr val="tx1"/>
                </a:solidFill>
              </a:rPr>
              <a:t>1.Billy peter singadi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id-ID" dirty="0">
                <a:solidFill>
                  <a:schemeClr val="tx1"/>
                </a:solidFill>
              </a:rPr>
              <a:t>2.Renaldi Dwi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id-ID" dirty="0">
                <a:solidFill>
                  <a:schemeClr val="tx1"/>
                </a:solidFill>
              </a:rPr>
              <a:t>3. Afrizal Akbar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id-ID" dirty="0">
                <a:solidFill>
                  <a:schemeClr val="tx1"/>
                </a:solidFill>
              </a:rPr>
              <a:t>4. Debry Maurizky Arkano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5.Patrick </a:t>
            </a:r>
            <a:r>
              <a:rPr lang="en-US" dirty="0" err="1">
                <a:solidFill>
                  <a:schemeClr val="tx1"/>
                </a:solidFill>
              </a:rPr>
              <a:t>immanuel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6.Imam </a:t>
            </a:r>
            <a:r>
              <a:rPr lang="en-US" dirty="0" err="1">
                <a:solidFill>
                  <a:schemeClr val="tx1"/>
                </a:solidFill>
              </a:rPr>
              <a:t>Subkhan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7.Iqbal </a:t>
            </a:r>
            <a:r>
              <a:rPr lang="en-US" dirty="0" err="1">
                <a:solidFill>
                  <a:schemeClr val="tx1"/>
                </a:solidFill>
              </a:rPr>
              <a:t>Bagus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Permadi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492896"/>
            <a:ext cx="4013200" cy="599440"/>
          </a:xfrm>
        </p:spPr>
        <p:txBody>
          <a:bodyPr/>
          <a:lstStyle/>
          <a:p>
            <a:r>
              <a:rPr lang="en-US" dirty="0" err="1"/>
              <a:t>Olahraga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9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146" y="476672"/>
            <a:ext cx="8129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/>
              <a:t>Olahraga</a:t>
            </a:r>
            <a:endParaRPr lang="en-US" dirty="0"/>
          </a:p>
          <a:p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Jasmani</a:t>
            </a:r>
            <a:r>
              <a:rPr lang="en-US" dirty="0"/>
              <a:t>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Rohani</a:t>
            </a:r>
            <a:r>
              <a:rPr lang="en-US" dirty="0"/>
              <a:t>. “</a:t>
            </a:r>
            <a:r>
              <a:rPr lang="en-US" dirty="0" err="1"/>
              <a:t>Olahraga</a:t>
            </a:r>
            <a:r>
              <a:rPr lang="en-US" dirty="0"/>
              <a:t>”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bhs</a:t>
            </a:r>
            <a:r>
              <a:rPr lang="en-US" dirty="0"/>
              <a:t> </a:t>
            </a:r>
            <a:r>
              <a:rPr lang="en-US" dirty="0" err="1"/>
              <a:t>Perancis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 </a:t>
            </a:r>
            <a:r>
              <a:rPr lang="en-US" dirty="0" err="1"/>
              <a:t>desport</a:t>
            </a:r>
            <a:r>
              <a:rPr lang="en-US" dirty="0"/>
              <a:t> yang </a:t>
            </a:r>
            <a:r>
              <a:rPr lang="en-US" dirty="0" err="1"/>
              <a:t>bermakna</a:t>
            </a:r>
            <a:r>
              <a:rPr lang="en-US" dirty="0"/>
              <a:t> “</a:t>
            </a:r>
            <a:r>
              <a:rPr lang="en-US" dirty="0" err="1"/>
              <a:t>kesenangan</a:t>
            </a:r>
            <a:r>
              <a:rPr lang="en-US" dirty="0"/>
              <a:t>”. </a:t>
            </a:r>
          </a:p>
        </p:txBody>
      </p:sp>
      <p:pic>
        <p:nvPicPr>
          <p:cNvPr id="1026" name="Picture 2" descr="C:\Users\Jaler\Desktop\PS6\pentingnyas olahraga-960x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6" y="1400001"/>
            <a:ext cx="8129294" cy="59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1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0737" y="1309830"/>
            <a:ext cx="2417332" cy="992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Olahraga</a:t>
            </a:r>
            <a:endParaRPr lang="en-US" dirty="0"/>
          </a:p>
        </p:txBody>
      </p:sp>
      <p:sp>
        <p:nvSpPr>
          <p:cNvPr id="5" name="Left-Right-Up Arrow 4"/>
          <p:cNvSpPr/>
          <p:nvPr/>
        </p:nvSpPr>
        <p:spPr>
          <a:xfrm>
            <a:off x="2542489" y="2541800"/>
            <a:ext cx="3979548" cy="1656184"/>
          </a:xfrm>
          <a:prstGeom prst="leftRightUpArrow">
            <a:avLst>
              <a:gd name="adj1" fmla="val 25000"/>
              <a:gd name="adj2" fmla="val 148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6265" y="3189872"/>
            <a:ext cx="201622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Moderen</a:t>
            </a:r>
            <a:r>
              <a:rPr lang="en-US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6522037" y="3189872"/>
            <a:ext cx="201622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Tradisional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2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5064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Moderen</a:t>
            </a:r>
            <a:endParaRPr lang="en-US" dirty="0"/>
          </a:p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,</a:t>
            </a:r>
          </a:p>
          <a:p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berkembang</a:t>
            </a:r>
            <a:r>
              <a:rPr lang="en-US" dirty="0"/>
              <a:t> di </a:t>
            </a:r>
            <a:r>
              <a:rPr lang="en-US" dirty="0" err="1"/>
              <a:t>dunia</a:t>
            </a:r>
            <a:endParaRPr lang="en-US" dirty="0"/>
          </a:p>
        </p:txBody>
      </p:sp>
      <p:pic>
        <p:nvPicPr>
          <p:cNvPr id="5" name="Picture 2" descr="C:\Users\Jaler\Desktop\PS6\1965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21017"/>
            <a:ext cx="2193320" cy="21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aler\Desktop\PS6\sepak b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28" y="1821017"/>
            <a:ext cx="2175886" cy="21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ler\Desktop\PS6\badminton-dari-telegraph-co-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936" y="1821017"/>
            <a:ext cx="2177133" cy="21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ler\Desktop\PS6\macam-macam-gaya-renang-uta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365104"/>
            <a:ext cx="2193321" cy="21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aler\Desktop\PS6\150123328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84" y="4365104"/>
            <a:ext cx="2175885" cy="21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aler\Desktop\PS6\tiger-woods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28" y="4392527"/>
            <a:ext cx="2175886" cy="21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4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255" y="548680"/>
            <a:ext cx="7804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Tradisional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di Indonesia ,</a:t>
            </a:r>
          </a:p>
          <a:p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terkenal</a:t>
            </a:r>
            <a:r>
              <a:rPr lang="en-US" dirty="0"/>
              <a:t> 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asalnya</a:t>
            </a:r>
            <a:r>
              <a:rPr lang="en-US" dirty="0"/>
              <a:t>. </a:t>
            </a:r>
          </a:p>
        </p:txBody>
      </p:sp>
      <p:pic>
        <p:nvPicPr>
          <p:cNvPr id="3074" name="Picture 2" descr="C:\Users\Jaler\Desktop\PS6\msudarman-wordpress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6" y="1472010"/>
            <a:ext cx="2906882" cy="22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ler\Desktop\PS6\ruanasagita-blogspot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35" y="1468945"/>
            <a:ext cx="3024336" cy="22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aler\Desktop\PS6\triptrus-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5" y="3793483"/>
            <a:ext cx="2906882" cy="22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aler\Desktop\PS6\arimaulana2-blogspot-c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35" y="3793483"/>
            <a:ext cx="3024336" cy="211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1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92696"/>
            <a:ext cx="40375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/>
              <a:t>Olahraga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dirumah</a:t>
            </a:r>
            <a:endParaRPr lang="en-US" dirty="0"/>
          </a:p>
          <a:p>
            <a:r>
              <a:rPr lang="en-US" b="1" dirty="0"/>
              <a:t>1. Jogging</a:t>
            </a:r>
          </a:p>
          <a:p>
            <a:r>
              <a:rPr lang="en-US" b="1" dirty="0"/>
              <a:t>2. Squat</a:t>
            </a:r>
          </a:p>
          <a:p>
            <a:r>
              <a:rPr lang="en-US" b="1" dirty="0"/>
              <a:t>3. </a:t>
            </a:r>
            <a:r>
              <a:rPr lang="en-US" b="1" dirty="0" err="1"/>
              <a:t>Naik-Turun</a:t>
            </a:r>
            <a:r>
              <a:rPr lang="en-US" b="1" dirty="0"/>
              <a:t> </a:t>
            </a:r>
            <a:r>
              <a:rPr lang="en-US" b="1" dirty="0" err="1"/>
              <a:t>Tangga</a:t>
            </a:r>
            <a:endParaRPr lang="en-US" b="1" dirty="0"/>
          </a:p>
          <a:p>
            <a:r>
              <a:rPr lang="en-US" b="1" dirty="0"/>
              <a:t>4. Push-up</a:t>
            </a:r>
          </a:p>
          <a:p>
            <a:r>
              <a:rPr lang="en-US" b="1" dirty="0"/>
              <a:t>5. Sit-up</a:t>
            </a:r>
          </a:p>
          <a:p>
            <a:r>
              <a:rPr lang="en-US" b="1" dirty="0"/>
              <a:t>6. Plank</a:t>
            </a:r>
          </a:p>
          <a:p>
            <a:r>
              <a:rPr lang="en-US" b="1" dirty="0"/>
              <a:t>7. Wall-sit</a:t>
            </a:r>
          </a:p>
        </p:txBody>
      </p:sp>
      <p:pic>
        <p:nvPicPr>
          <p:cNvPr id="5122" name="Picture 2" descr="C:\Users\Jaler\Desktop\PS6\pexels-photo-23592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001020"/>
            <a:ext cx="1944216" cy="17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ler\Desktop\PS6\Bodyweight_Squ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01021"/>
            <a:ext cx="2232248" cy="17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aler\Desktop\PS6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84021"/>
            <a:ext cx="1944216" cy="17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aler\Desktop\PS6\Push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4" y="5013176"/>
            <a:ext cx="1944217" cy="12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aler\Desktop\PS6\Sit-up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13176"/>
            <a:ext cx="2232248" cy="13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aler\Desktop\PS6\plan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35" y="5013175"/>
            <a:ext cx="1934445" cy="12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Jaler\Desktop\PS6\Wall_Sit_squat_M_WorkoutLab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84021"/>
            <a:ext cx="1800200" cy="33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0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Jaler\Desktop\PS6\brain-25606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077"/>
            <a:ext cx="864096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2084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Olahraga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2598688"/>
            <a:ext cx="230425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Olahraga</a:t>
            </a:r>
            <a:endParaRPr lang="en-US" dirty="0"/>
          </a:p>
        </p:txBody>
      </p:sp>
      <p:cxnSp>
        <p:nvCxnSpPr>
          <p:cNvPr id="6" name="Straight Arrow Connector 5"/>
          <p:cNvCxnSpPr>
            <a:endCxn id="19" idx="1"/>
          </p:cNvCxnSpPr>
          <p:nvPr/>
        </p:nvCxnSpPr>
        <p:spPr>
          <a:xfrm flipV="1">
            <a:off x="3076104" y="1340768"/>
            <a:ext cx="1732097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21" idx="1"/>
          </p:cNvCxnSpPr>
          <p:nvPr/>
        </p:nvCxnSpPr>
        <p:spPr>
          <a:xfrm flipV="1">
            <a:off x="3076104" y="2780928"/>
            <a:ext cx="1727797" cy="3035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2" idx="1"/>
          </p:cNvCxnSpPr>
          <p:nvPr/>
        </p:nvCxnSpPr>
        <p:spPr>
          <a:xfrm>
            <a:off x="3076104" y="3581462"/>
            <a:ext cx="1727797" cy="7081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3" idx="1"/>
          </p:cNvCxnSpPr>
          <p:nvPr/>
        </p:nvCxnSpPr>
        <p:spPr>
          <a:xfrm>
            <a:off x="3076104" y="4134954"/>
            <a:ext cx="1727797" cy="16343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08201" y="894697"/>
            <a:ext cx="1563999" cy="892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03901" y="2311783"/>
            <a:ext cx="1563999" cy="938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Otak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03901" y="3853985"/>
            <a:ext cx="1568299" cy="871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03901" y="5301208"/>
            <a:ext cx="156829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35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</a:t>
            </a:r>
          </a:p>
          <a:p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menyegarkan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rohani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jasmani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51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444</TotalTime>
  <Words>164</Words>
  <Application>Microsoft Office PowerPoint</Application>
  <PresentationFormat>Tampilan Layar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8</vt:i4>
      </vt:variant>
    </vt:vector>
  </HeadingPairs>
  <TitlesOfParts>
    <vt:vector size="9" baseType="lpstr">
      <vt:lpstr>BlackTie</vt:lpstr>
      <vt:lpstr>Olahraga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Jaler</dc:creator>
  <cp:lastModifiedBy>Japanese</cp:lastModifiedBy>
  <cp:revision>20</cp:revision>
  <dcterms:created xsi:type="dcterms:W3CDTF">2017-12-15T18:26:57Z</dcterms:created>
  <dcterms:modified xsi:type="dcterms:W3CDTF">2018-01-06T04:13:10Z</dcterms:modified>
</cp:coreProperties>
</file>