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2ED16-393C-456F-AE84-26060A240FB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0A6B8-B155-4F12-A59A-3707DE190A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0A6B8-B155-4F12-A59A-3707DE190AB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0A6B8-B155-4F12-A59A-3707DE190AB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0A6B8-B155-4F12-A59A-3707DE190AB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0A6B8-B155-4F12-A59A-3707DE190AB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9B8-0B56-45B0-A9A7-EC3A6103FC0B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F6A-83B3-40B5-A54E-07882E8454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9B8-0B56-45B0-A9A7-EC3A6103FC0B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F6A-83B3-40B5-A54E-07882E8454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9B8-0B56-45B0-A9A7-EC3A6103FC0B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F6A-83B3-40B5-A54E-07882E8454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9B8-0B56-45B0-A9A7-EC3A6103FC0B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F6A-83B3-40B5-A54E-07882E8454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9B8-0B56-45B0-A9A7-EC3A6103FC0B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F6A-83B3-40B5-A54E-07882E8454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9B8-0B56-45B0-A9A7-EC3A6103FC0B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F6A-83B3-40B5-A54E-07882E8454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9B8-0B56-45B0-A9A7-EC3A6103FC0B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F6A-83B3-40B5-A54E-07882E8454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9B8-0B56-45B0-A9A7-EC3A6103FC0B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F6A-83B3-40B5-A54E-07882E8454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9B8-0B56-45B0-A9A7-EC3A6103FC0B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F6A-83B3-40B5-A54E-07882E8454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9B8-0B56-45B0-A9A7-EC3A6103FC0B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F6A-83B3-40B5-A54E-07882E8454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F9B8-0B56-45B0-A9A7-EC3A6103FC0B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F6A-83B3-40B5-A54E-07882E8454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1F9B8-0B56-45B0-A9A7-EC3A6103FC0B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6AF6A-83B3-40B5-A54E-07882E8454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>Institution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Negative or Ideal Example of Race and Gender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133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Name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Institution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I: Introduction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mediated communication is the communication carried through the utilization of the Information Communication technology.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a communication to a huge group of individuals within a short time.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Mediated communication can be written, broadcast communication, or written, for instance, films, movies, television and social media.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mass media informs the individuals in the society about what to think about.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Media interprets issues and events in the society to help people understand them.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example is the Hidden figures film released by box office.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movie tell the story of the first African American Woman, Katherine Johnson,  to work with NASA.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film is ideal example since I express the abilities of Blacks.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Katherine Johnson was a brilliant female mathematician who accurately calculated the trajectories for project mercury.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relevant to the course since a film must have true reflections of diverse races and ethnicities in the society.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II:  Course Relevancy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Hidden Figures film represents AHANA.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demonstrates the ability to embrace the diverse races, and ethnicities in the society.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film also indicates the fact that all ethnicities, particularly the Blacks can also succeed like the Whites.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example directly relates to the ability of ALANA/AHANA to participate in major institutions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Katherine, the main character, an African America was given an opportunity to work with NASA as a mathematician.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Katherine was provided with the self-actualization needs.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She was able to realize individual potential, personal growth, and self-fulfillment.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Working with senior officers in NASA she was able to peak experience.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film reflects the abilities of the African American people and represents them.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hidden_figures_still_kodachrom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524000"/>
            <a:ext cx="8343847" cy="461401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Name Institution</vt:lpstr>
      <vt:lpstr>Part I: Introduction </vt:lpstr>
      <vt:lpstr>Part II:  Course Relevancy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2018-02-07T08:27:57Z</dcterms:created>
  <dcterms:modified xsi:type="dcterms:W3CDTF">2018-02-07T08:27:59Z</dcterms:modified>
</cp:coreProperties>
</file>