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7.png" ContentType="image/png"/>
  <Override PartName="/ppt/media/image6.wmf" ContentType="image/x-wmf"/>
  <Override PartName="/ppt/media/image5.wmf" ContentType="image/x-wmf"/>
  <Override PartName="/ppt/media/image1.jpeg" ContentType="image/jpeg"/>
  <Override PartName="/ppt/media/image3.wmf" ContentType="image/x-wmf"/>
  <Override PartName="/ppt/media/image2.png" ContentType="image/png"/>
  <Override PartName="/ppt/media/image4.wmf" ContentType="image/x-wmf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0267275" cy="2139632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2724012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513080" y="11488320"/>
            <a:ext cx="2724012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5471000" y="50065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5471000" y="114883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513080" y="114883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877104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0722960" y="5006520"/>
            <a:ext cx="877104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9933200" y="5006520"/>
            <a:ext cx="877104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9933200" y="11488320"/>
            <a:ext cx="877104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0722960" y="11488320"/>
            <a:ext cx="877104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513080" y="11488320"/>
            <a:ext cx="877104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13080" y="5006520"/>
            <a:ext cx="27240120" cy="12409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27240120" cy="12409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13293000" cy="12409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5471000" y="5006520"/>
            <a:ext cx="13293000" cy="12409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13080" y="853560"/>
            <a:ext cx="27240120" cy="165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513080" y="114883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471000" y="5006520"/>
            <a:ext cx="13293000" cy="12409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13293000" cy="12409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5471000" y="50065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471000" y="114883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13080" y="50065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471000" y="5006520"/>
            <a:ext cx="1329300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513080" y="11488320"/>
            <a:ext cx="27240120" cy="5919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4" descr=""/>
          <p:cNvPicPr/>
          <p:nvPr/>
        </p:nvPicPr>
        <p:blipFill>
          <a:blip r:embed="rId3"/>
          <a:stretch/>
        </p:blipFill>
        <p:spPr>
          <a:xfrm>
            <a:off x="46080" y="0"/>
            <a:ext cx="30182760" cy="213958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dt"/>
          </p:nvPr>
        </p:nvSpPr>
        <p:spPr>
          <a:xfrm>
            <a:off x="21593880" y="18315720"/>
            <a:ext cx="4011840" cy="1178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F458622-31E6-47B4-8B18-5958A2EBE52B}" type="datetime">
              <a:rPr b="0" lang="en-US" sz="3120" spc="-1" strike="noStrike">
                <a:solidFill>
                  <a:srgbClr val="ffffff"/>
                </a:solidFill>
                <a:latin typeface="Calibri"/>
              </a:rPr>
              <a:t>3/12/18</a:t>
            </a:fld>
            <a:endParaRPr b="0" lang="en-US" sz="312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1513440" y="18315720"/>
            <a:ext cx="19828080" cy="11782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25858440" y="18315720"/>
            <a:ext cx="1381680" cy="11782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5B622E1-FC39-487A-B6D4-CC9F72EF89EE}" type="slidenum">
              <a:rPr b="0" lang="en-US" sz="312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en-US" sz="312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513080" y="853560"/>
            <a:ext cx="27240120" cy="35726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1513080" y="5006520"/>
            <a:ext cx="27240120" cy="12409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562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562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437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437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75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375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375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375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254880" y="3184200"/>
            <a:ext cx="14749920" cy="810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Brief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Designing an improved wheel chair suitable for outdoor use in hilly Yorkshire.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AIMS</a:t>
            </a:r>
            <a:endParaRPr b="0" lang="en-US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aim of the project is to upgrade the wheel chair with new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attachments/supports that will make it suitable for rough surfaces, hills and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other similar terrains.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Additionally, the new design is aimed to be lighter and more efficient than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normal wheelchairs.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OBJECTIVES</a:t>
            </a:r>
            <a:endParaRPr b="0" lang="en-US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wheelchair to be designed must provide the maximum grip on hills and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other similar surfaces.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product has to be as light as possible to allow the ease of movability.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Provide a better product for users that will allow go and explore new areas of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land which they were not able to go to before.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23920" y="11555640"/>
            <a:ext cx="13373640" cy="742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TASK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Use a new efficient motor.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Designing a new automatic break system.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Produce 3D drawings of the improvements.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Come up with a design for new wheels that can be changed or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added to make the chair more stable.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Research how we can make the wheelchair better for hilly Yorkshire.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Study the durability of other martials that can be used in building the chair instead of normal stainless steel.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Using the lightest and most durable material to build the wheelchair.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Designing 45 degree wheels to make the chair more stable on rough roads and hills.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Design non-slip tiers from high quality rubber to ensure safety for users.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Work on other improvements depending on customers' requirements</a:t>
            </a:r>
            <a:endParaRPr b="0" lang="en-US" sz="3400" spc="-1" strike="noStrike">
              <a:latin typeface="Arial"/>
            </a:endParaRPr>
          </a:p>
        </p:txBody>
      </p:sp>
      <p:pic>
        <p:nvPicPr>
          <p:cNvPr id="44" name="Picture 4" descr=""/>
          <p:cNvPicPr/>
          <p:nvPr/>
        </p:nvPicPr>
        <p:blipFill>
          <a:blip r:embed="rId1"/>
          <a:stretch/>
        </p:blipFill>
        <p:spPr>
          <a:xfrm>
            <a:off x="14422680" y="3379680"/>
            <a:ext cx="3015360" cy="3342240"/>
          </a:xfrm>
          <a:prstGeom prst="rect">
            <a:avLst/>
          </a:prstGeom>
          <a:ln>
            <a:noFill/>
          </a:ln>
        </p:spPr>
      </p:pic>
      <p:pic>
        <p:nvPicPr>
          <p:cNvPr id="45" name="Picture 5" descr=""/>
          <p:cNvPicPr/>
          <p:nvPr/>
        </p:nvPicPr>
        <p:blipFill>
          <a:blip r:embed="rId2"/>
          <a:stretch/>
        </p:blipFill>
        <p:spPr>
          <a:xfrm rot="10800000">
            <a:off x="15568200" y="14360760"/>
            <a:ext cx="1962720" cy="3338640"/>
          </a:xfrm>
          <a:prstGeom prst="rect">
            <a:avLst/>
          </a:prstGeom>
          <a:ln>
            <a:noFill/>
          </a:ln>
        </p:spPr>
      </p:pic>
      <p:pic>
        <p:nvPicPr>
          <p:cNvPr id="46" name="Picture 6" descr=""/>
          <p:cNvPicPr/>
          <p:nvPr/>
        </p:nvPicPr>
        <p:blipFill>
          <a:blip r:embed="rId3"/>
          <a:stretch/>
        </p:blipFill>
        <p:spPr>
          <a:xfrm rot="10800000">
            <a:off x="17711280" y="14343480"/>
            <a:ext cx="1998720" cy="333864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14353560" y="6822000"/>
            <a:ext cx="376020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400" spc="-1" strike="noStrike">
                <a:solidFill>
                  <a:srgbClr val="ffc000"/>
                </a:solidFill>
                <a:latin typeface="Calibri"/>
              </a:rPr>
              <a:t>Support Wheel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13495320" y="14356080"/>
            <a:ext cx="4433400" cy="16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400" spc="-1" strike="noStrike">
                <a:solidFill>
                  <a:srgbClr val="ffc000"/>
                </a:solidFill>
                <a:latin typeface="Calibri"/>
              </a:rPr>
              <a:t>Suggested Design for the camber Wheels</a:t>
            </a:r>
            <a:endParaRPr b="0" lang="en-US" sz="3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400" spc="-1" strike="noStrike">
                <a:solidFill>
                  <a:srgbClr val="ffc000"/>
                </a:solidFill>
                <a:latin typeface="Calibri"/>
              </a:rPr>
              <a:t>(Rguerz, 2016)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18022680" y="3222000"/>
            <a:ext cx="12107520" cy="48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Meeting Customers’ requirements</a:t>
            </a:r>
            <a:endParaRPr b="0" lang="en-US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new designed wheel chairs made to be more comfortable for daily uses especially for hilly Yorkshire.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Easy to store and carry in the car as it can be fold or dismantled easily.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Having a system recharge reminder that is connected to the users mobile phone or smartwatch.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new wheel chair with adjustable steering and control system will make customers comfortable </a:t>
            </a:r>
            <a:endParaRPr b="0" lang="en-US" sz="3400" spc="-1" strike="noStrike">
              <a:latin typeface="Arial"/>
            </a:endParaRPr>
          </a:p>
        </p:txBody>
      </p:sp>
      <p:pic>
        <p:nvPicPr>
          <p:cNvPr id="50" name="Picture 10" descr=""/>
          <p:cNvPicPr/>
          <p:nvPr/>
        </p:nvPicPr>
        <p:blipFill>
          <a:blip r:embed="rId4"/>
          <a:stretch/>
        </p:blipFill>
        <p:spPr>
          <a:xfrm>
            <a:off x="14501880" y="7652520"/>
            <a:ext cx="2936160" cy="2418480"/>
          </a:xfrm>
          <a:prstGeom prst="rect">
            <a:avLst/>
          </a:prstGeom>
          <a:ln>
            <a:noFill/>
          </a:ln>
        </p:spPr>
      </p:pic>
      <p:sp>
        <p:nvSpPr>
          <p:cNvPr id="51" name="CustomShape 6"/>
          <p:cNvSpPr/>
          <p:nvPr/>
        </p:nvSpPr>
        <p:spPr>
          <a:xfrm>
            <a:off x="18022680" y="8014320"/>
            <a:ext cx="12107520" cy="380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Pros;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The wheelchair will move faster because of the stronger battery.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Automatic brakes help to stop the wheelchair from moving back in hills and to avoid accidents. 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Camber tires will help to keep the balance of the wheelchair.</a:t>
            </a:r>
            <a:endParaRPr b="0" lang="en-US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Safety sound sensors in order to give a sound-sign if there are obstacles on the road.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14990040" y="10071360"/>
            <a:ext cx="247248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400" spc="-1" strike="noStrike">
                <a:solidFill>
                  <a:srgbClr val="ffc000"/>
                </a:solidFill>
                <a:latin typeface="Calibri"/>
              </a:rPr>
              <a:t>Battery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18019800" y="11724120"/>
            <a:ext cx="11602440" cy="328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Cons:</a:t>
            </a:r>
            <a:endParaRPr b="0" lang="en-US" sz="4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High speed may cause some harsh accidents.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Higher battery power may consume a lot of voltages, and this will reflect on the wheelchair working hours.</a:t>
            </a:r>
            <a:endParaRPr b="0" lang="en-US" sz="3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400" spc="-1" strike="noStrike">
                <a:solidFill>
                  <a:srgbClr val="ffffff"/>
                </a:solidFill>
                <a:latin typeface="Calibri"/>
              </a:rPr>
              <a:t>Increasing the battery voltage may cause some heat that may cause fire accidents.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11160720" y="1321200"/>
            <a:ext cx="739440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ffc000"/>
                </a:solidFill>
                <a:latin typeface="Calibri"/>
                <a:ea typeface="Adobe Heiti Std R"/>
              </a:rPr>
              <a:t>The </a:t>
            </a:r>
            <a:r>
              <a:rPr b="1" lang="en-US" sz="6600" spc="-1" strike="noStrike">
                <a:solidFill>
                  <a:srgbClr val="ffc000"/>
                </a:solidFill>
                <a:latin typeface="Calibri"/>
                <a:ea typeface="Adobe Heiti Std R"/>
              </a:rPr>
              <a:t>Smart</a:t>
            </a:r>
            <a:r>
              <a:rPr b="1" lang="en-US" sz="6000" spc="-1" strike="noStrike">
                <a:solidFill>
                  <a:srgbClr val="ffc000"/>
                </a:solidFill>
                <a:latin typeface="Calibri"/>
                <a:ea typeface="Adobe Heiti Std R"/>
              </a:rPr>
              <a:t> Wheelchair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55" name="CustomShape 10"/>
          <p:cNvSpPr/>
          <p:nvPr/>
        </p:nvSpPr>
        <p:spPr>
          <a:xfrm>
            <a:off x="18019800" y="14890680"/>
            <a:ext cx="12247200" cy="454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c000"/>
                </a:solidFill>
                <a:latin typeface="Calibri"/>
              </a:rPr>
              <a:t>Key points of concept: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The design has many upgraded features such as easy compatibility, smart charging system, stability, and an easy operating system. 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more durable battery.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making the wheels at an angle (camber wheels).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•</a:t>
            </a: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automatic break system. 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56" name="Picture 15" descr=""/>
          <p:cNvPicPr/>
          <p:nvPr/>
        </p:nvPicPr>
        <p:blipFill>
          <a:blip r:embed="rId5"/>
          <a:stretch/>
        </p:blipFill>
        <p:spPr>
          <a:xfrm>
            <a:off x="13755960" y="16224480"/>
            <a:ext cx="3912120" cy="3308760"/>
          </a:xfrm>
          <a:prstGeom prst="rect">
            <a:avLst/>
          </a:prstGeom>
          <a:ln>
            <a:noFill/>
          </a:ln>
        </p:spPr>
      </p:pic>
      <p:sp>
        <p:nvSpPr>
          <p:cNvPr id="57" name="CustomShape 11"/>
          <p:cNvSpPr/>
          <p:nvPr/>
        </p:nvSpPr>
        <p:spPr>
          <a:xfrm>
            <a:off x="14004000" y="19476720"/>
            <a:ext cx="3416400" cy="16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3400" spc="-1" strike="noStrike">
                <a:solidFill>
                  <a:srgbClr val="ffc000"/>
                </a:solidFill>
                <a:latin typeface="Calibri"/>
              </a:rPr>
              <a:t>Automatic break system </a:t>
            </a:r>
            <a:endParaRPr b="0" lang="en-US" sz="3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400" spc="-1" strike="noStrike">
                <a:solidFill>
                  <a:srgbClr val="ffc000"/>
                </a:solidFill>
                <a:latin typeface="Calibri"/>
              </a:rPr>
              <a:t>(eBay, 2018) </a:t>
            </a:r>
            <a:endParaRPr b="0" lang="en-US" sz="3400" spc="-1" strike="noStrike">
              <a:latin typeface="Arial"/>
            </a:endParaRPr>
          </a:p>
        </p:txBody>
      </p:sp>
      <p:sp>
        <p:nvSpPr>
          <p:cNvPr id="58" name="CustomShape 12"/>
          <p:cNvSpPr/>
          <p:nvPr/>
        </p:nvSpPr>
        <p:spPr>
          <a:xfrm>
            <a:off x="17975880" y="18819360"/>
            <a:ext cx="12200760" cy="21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ffc000"/>
                </a:solidFill>
                <a:latin typeface="Calibri"/>
              </a:rPr>
              <a:t>References: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https://m.ebay.co.uk/itm/Front-Rear-Car-Reverse-8-Parking-Sensors-Kit-Black-Buzzer-Alarm-System-Display/302413827251?_mwBanner=1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</a:rPr>
              <a:t>• </a:t>
            </a:r>
            <a:r>
              <a:rPr b="1" lang="en-US" sz="3200" spc="-1" strike="noStrike">
                <a:solidFill>
                  <a:srgbClr val="ffffff"/>
                </a:solidFill>
                <a:latin typeface="Calibri"/>
              </a:rPr>
              <a:t>https://grabcad.com/library/software/solidwork/tag/wheelchair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125</TotalTime>
  <Application>LibreOffice/5.4.1.2$Linux_X86_64 LibreOffice_project/40m0$Build-2</Application>
  <Words>574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2018-01-16T02:30:55Z</dcterms:created>
  <dc:creator>abdulaziz alahmed</dc:creator>
  <dc:description/>
  <dc:language>en-US</dc:language>
  <cp:lastModifiedBy/>
  <dcterms:modified xsi:type="dcterms:W3CDTF">2018-03-12T21:37:57Z</dcterms:modified>
  <cp:revision>22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