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 1102</a:t>
            </a:r>
            <a:br>
              <a:rPr lang="en-US" dirty="0"/>
            </a:br>
            <a:r>
              <a:rPr lang="en-US" dirty="0"/>
              <a:t>02/03/2018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Narcissist = A person who has an excessive interest in or admiration of themselves.</a:t>
            </a:r>
          </a:p>
          <a:p>
            <a:r>
              <a:rPr lang="en-US" dirty="0"/>
              <a:t>Prompt = Are millennials narcissists? State your claim (yes or no) and support your claim using evidence from the articles in your textbook and the book </a:t>
            </a:r>
            <a:r>
              <a:rPr lang="en-US" i="1" dirty="0"/>
              <a:t>Generation Me</a:t>
            </a:r>
            <a:r>
              <a:rPr lang="en-US" dirty="0"/>
              <a:t>.</a:t>
            </a:r>
          </a:p>
          <a:p>
            <a:r>
              <a:rPr lang="en-US" dirty="0"/>
              <a:t>Make sure that your essay is at least five paragraphs long, utilizes MLA format, and contains a clear introduction, conclusion, and focuses one paragraph on addressing a counter-claim.</a:t>
            </a:r>
          </a:p>
          <a:p>
            <a:r>
              <a:rPr lang="en-US" dirty="0"/>
              <a:t>Homework: Read </a:t>
            </a:r>
            <a:r>
              <a:rPr lang="en-US" i="1" dirty="0"/>
              <a:t>Black Water </a:t>
            </a:r>
            <a:r>
              <a:rPr lang="en-US" dirty="0"/>
              <a:t>by Joyce Carol Oates (Complete by 02/24)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4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96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ENC 1102 02/03/2018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Kaldi</dc:creator>
  <cp:lastModifiedBy>James Arnaez &lt;Student&gt;</cp:lastModifiedBy>
  <cp:revision>3</cp:revision>
  <dcterms:created xsi:type="dcterms:W3CDTF">2018-02-03T16:47:59Z</dcterms:created>
  <dcterms:modified xsi:type="dcterms:W3CDTF">2018-02-03T17:11:51Z</dcterms:modified>
</cp:coreProperties>
</file>