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BA6E-5491-4FD8-AD2E-79A263277E05}" type="datetimeFigureOut">
              <a:rPr lang="en-US" smtClean="0"/>
              <a:pPr/>
              <a:t>5/17/18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480A-3C2A-4AA8-90DF-1A9A0DA06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Assessment Instructions: Research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1500 words</a:t>
            </a:r>
          </a:p>
          <a:p>
            <a:r>
              <a:rPr lang="en-GB" dirty="0"/>
              <a:t>It is a proposal</a:t>
            </a:r>
          </a:p>
          <a:p>
            <a:pPr lvl="1"/>
            <a:r>
              <a:rPr lang="en-GB" dirty="0"/>
              <a:t>You do not have to carry out the research you propose to do.</a:t>
            </a:r>
          </a:p>
          <a:p>
            <a:pPr lvl="1"/>
            <a:r>
              <a:rPr lang="en-GB" dirty="0"/>
              <a:t>You should not report on research you have already done.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and Lit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/>
              <a:t>In your introduction you describe the topic you are interested in and why it is important to study.</a:t>
            </a:r>
          </a:p>
          <a:p>
            <a:pPr lvl="1"/>
            <a:r>
              <a:rPr lang="en-GB" dirty="0"/>
              <a:t>Clearly outline your research question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sz="2800" dirty="0"/>
              <a:t>In a brief lit review you should discuss 3-8 sources </a:t>
            </a:r>
          </a:p>
          <a:p>
            <a:pPr lvl="1"/>
            <a:r>
              <a:rPr lang="en-GB" dirty="0"/>
              <a:t>The lit review should be brief.</a:t>
            </a:r>
          </a:p>
          <a:p>
            <a:pPr lvl="1"/>
            <a:r>
              <a:rPr lang="en-GB" dirty="0"/>
              <a:t>Should describe the main perspectives on your topic.</a:t>
            </a:r>
          </a:p>
          <a:p>
            <a:pPr lvl="1"/>
            <a:r>
              <a:rPr lang="en-GB" dirty="0"/>
              <a:t>Lit review should use scholarly sources (do not use newspapers).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Body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 the body of the report you will need to include the following </a:t>
            </a:r>
            <a:r>
              <a:rPr lang="en-GB"/>
              <a:t>points </a:t>
            </a:r>
            <a:endParaRPr lang="en-GB" dirty="0"/>
          </a:p>
          <a:p>
            <a:pPr lvl="1"/>
            <a:r>
              <a:rPr lang="en-GB" dirty="0"/>
              <a:t>Who/what will be in your sample.</a:t>
            </a:r>
          </a:p>
          <a:p>
            <a:pPr lvl="1"/>
            <a:r>
              <a:rPr lang="en-GB" dirty="0"/>
              <a:t>Your method of data collection (ethnography, qualitative interviews, etc)</a:t>
            </a:r>
          </a:p>
          <a:p>
            <a:pPr lvl="1"/>
            <a:r>
              <a:rPr lang="en-GB" dirty="0"/>
              <a:t>Your method of analysis (grounded theory, content analysis, etc.)</a:t>
            </a:r>
          </a:p>
          <a:p>
            <a:pPr lvl="1"/>
            <a:r>
              <a:rPr lang="en-GB" dirty="0"/>
              <a:t>Ethical issues and how you would deal with them.</a:t>
            </a:r>
          </a:p>
          <a:p>
            <a:pPr lvl="1"/>
            <a:endParaRPr lang="en-GB" dirty="0"/>
          </a:p>
          <a:p>
            <a:r>
              <a:rPr lang="en-GB" dirty="0"/>
              <a:t>In the conclusion you should discuss the anticipated outcomes and how they will contribute to policy and scholarly debate.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1867</TotalTime>
  <Words>187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</vt:lpstr>
      <vt:lpstr>Assessment Instructions: Research Proposal</vt:lpstr>
      <vt:lpstr> Research Proposal</vt:lpstr>
      <vt:lpstr>Introduction and Lit review</vt:lpstr>
      <vt:lpstr>Body and conclusion</vt:lpstr>
    </vt:vector>
  </TitlesOfParts>
  <Company>London South Bank University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Instructions:Research Proposal</dc:title>
  <dc:creator>bondm3</dc:creator>
  <cp:lastModifiedBy>Tagoe, Bennise 2</cp:lastModifiedBy>
  <cp:revision>7</cp:revision>
  <dcterms:created xsi:type="dcterms:W3CDTF">2011-03-29T11:20:41Z</dcterms:created>
  <dcterms:modified xsi:type="dcterms:W3CDTF">2018-05-17T08:19:05Z</dcterms:modified>
</cp:coreProperties>
</file>